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0" r:id="rId5"/>
    <p:sldMasterId id="2147483771" r:id="rId6"/>
  </p:sldMasterIdLst>
  <p:notesMasterIdLst>
    <p:notesMasterId r:id="rId26"/>
  </p:notesMasterIdLst>
  <p:handoutMasterIdLst>
    <p:handoutMasterId r:id="rId27"/>
  </p:handoutMasterIdLst>
  <p:sldIdLst>
    <p:sldId id="265" r:id="rId7"/>
    <p:sldId id="284" r:id="rId8"/>
    <p:sldId id="280" r:id="rId9"/>
    <p:sldId id="259" r:id="rId10"/>
    <p:sldId id="268" r:id="rId11"/>
    <p:sldId id="291" r:id="rId12"/>
    <p:sldId id="287" r:id="rId13"/>
    <p:sldId id="288" r:id="rId14"/>
    <p:sldId id="289" r:id="rId15"/>
    <p:sldId id="269" r:id="rId16"/>
    <p:sldId id="281" r:id="rId17"/>
    <p:sldId id="282" r:id="rId18"/>
    <p:sldId id="293" r:id="rId19"/>
    <p:sldId id="294" r:id="rId20"/>
    <p:sldId id="285" r:id="rId21"/>
    <p:sldId id="296" r:id="rId22"/>
    <p:sldId id="286" r:id="rId23"/>
    <p:sldId id="263" r:id="rId24"/>
    <p:sldId id="267" r:id="rId25"/>
  </p:sldIdLst>
  <p:sldSz cx="9144000" cy="5715000" type="screen16x1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25B5B9-D86F-4262-9671-76C7499CA7EC}">
          <p14:sldIdLst>
            <p14:sldId id="265"/>
            <p14:sldId id="284"/>
            <p14:sldId id="280"/>
          </p14:sldIdLst>
        </p14:section>
        <p14:section name="QT1" id="{45D6B47D-5789-4AD6-8CF0-BFAEEBA0F6EF}">
          <p14:sldIdLst>
            <p14:sldId id="259"/>
            <p14:sldId id="268"/>
            <p14:sldId id="291"/>
            <p14:sldId id="287"/>
            <p14:sldId id="288"/>
            <p14:sldId id="289"/>
            <p14:sldId id="269"/>
            <p14:sldId id="281"/>
            <p14:sldId id="282"/>
            <p14:sldId id="293"/>
            <p14:sldId id="294"/>
            <p14:sldId id="285"/>
            <p14:sldId id="296"/>
            <p14:sldId id="286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5AF"/>
    <a:srgbClr val="8A23D5"/>
    <a:srgbClr val="64666B"/>
    <a:srgbClr val="9A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45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774" y="114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State%20Taxi%20Conference%20September%202018/Taxi%20+%20Rideshare%20Interstate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State%20Taxi%20Conference%20September%202018/Taxi%20+%20Rideshare%20Interstate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Australian%20Taxi%20Council%20Presentation%20Pack%2015%20May%202018/Crash%20ToD%20and%20Typ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Australian%20Taxi%20Council%20Presentation%20Pack%2015%20May%202018/Crash%20ToD%20and%20Typ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Australian%20Taxi%20Council%20Presentation%20Pack%2015%20May%202018/Crash%20ToD%20and%20Typ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State%20Taxi%20Conference%20September%202018/Taxi%20+%20Rideshare%20Interstate%20Compariso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reasuryqld-my.sharepoint.com/personal/gzsehm_treasury_qld_gov_au/Documents/Desktop/Temp%20MAIC/Data%20Requests/State%20Taxi%20Conference%20September%202018/Taxi%20+%20Rideshare%20Interstate%20Comparis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Interstate Taxi Premium Comparison - July 2018 </a:t>
            </a:r>
            <a:br>
              <a:rPr lang="en-US" sz="1200" dirty="0"/>
            </a:br>
            <a:r>
              <a:rPr lang="en-US" sz="1200" dirty="0"/>
              <a:t>QLD Class 3 Taxis (Cars and Station Wagons) Equivalent Premiums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259370581736143E-2"/>
          <c:y val="0.19425365411977752"/>
          <c:w val="0.858990157257292"/>
          <c:h val="0.702261027034018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'Interstate Taxi Comparison'!$B$25:$B$26</c:f>
              <c:strCache>
                <c:ptCount val="2"/>
                <c:pt idx="0">
                  <c:v>Interstate Taxi Premium Comparison - July 20181</c:v>
                </c:pt>
                <c:pt idx="1">
                  <c:v>QLD Class 3 Taxis (Cars and Station Wagons) Equivalent Premiums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C5-4AA3-945D-04DB8A76124A}"/>
              </c:ext>
            </c:extLst>
          </c:dPt>
          <c:dPt>
            <c:idx val="1"/>
            <c:invertIfNegative val="0"/>
            <c:bubble3D val="0"/>
            <c:spPr>
              <a:pattFill prst="lgCheck">
                <a:fgClr>
                  <a:srgbClr val="FF0000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C5-4AA3-945D-04DB8A76124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C5-4AA3-945D-04DB8A76124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5875" cap="flat" cmpd="sng" algn="ctr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C5-4AA3-945D-04DB8A76124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C5-4AA3-945D-04DB8A76124A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C5-4AA3-945D-04DB8A76124A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C5-4AA3-945D-04DB8A76124A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C5-4AA3-945D-04DB8A76124A}"/>
              </c:ext>
            </c:extLst>
          </c:dPt>
          <c:cat>
            <c:strRef>
              <c:f>'Interstate Taxi Comparison'!$A$27:$A$34</c:f>
              <c:strCache>
                <c:ptCount val="8"/>
                <c:pt idx="0">
                  <c:v>ACT</c:v>
                </c:pt>
                <c:pt idx="1">
                  <c:v>NSW</c:v>
                </c:pt>
                <c:pt idx="2">
                  <c:v>SA</c:v>
                </c:pt>
                <c:pt idx="3">
                  <c:v>QLD</c:v>
                </c:pt>
                <c:pt idx="4">
                  <c:v>WA</c:v>
                </c:pt>
                <c:pt idx="5">
                  <c:v>NT</c:v>
                </c:pt>
                <c:pt idx="6">
                  <c:v>TAS</c:v>
                </c:pt>
                <c:pt idx="7">
                  <c:v>VIC</c:v>
                </c:pt>
              </c:strCache>
            </c:strRef>
          </c:cat>
          <c:val>
            <c:numRef>
              <c:f>'Interstate Taxi Comparison'!$B$27:$B$34</c:f>
              <c:numCache>
                <c:formatCode>"$"#,##0.00_);[Red]\("$"#,##0.00\)</c:formatCode>
                <c:ptCount val="8"/>
                <c:pt idx="0">
                  <c:v>8371.9</c:v>
                </c:pt>
                <c:pt idx="1">
                  <c:v>6284</c:v>
                </c:pt>
                <c:pt idx="2">
                  <c:v>5243.4</c:v>
                </c:pt>
                <c:pt idx="3">
                  <c:v>4124</c:v>
                </c:pt>
                <c:pt idx="4">
                  <c:v>1603.05</c:v>
                </c:pt>
                <c:pt idx="5">
                  <c:v>1552.15</c:v>
                </c:pt>
                <c:pt idx="6">
                  <c:v>1021</c:v>
                </c:pt>
                <c:pt idx="7">
                  <c:v>521.4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C5-4AA3-945D-04DB8A761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6805448"/>
        <c:axId val="786807744"/>
      </c:barChart>
      <c:catAx>
        <c:axId val="78680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807744"/>
        <c:crosses val="autoZero"/>
        <c:auto val="1"/>
        <c:lblAlgn val="ctr"/>
        <c:lblOffset val="100"/>
        <c:noMultiLvlLbl val="0"/>
      </c:catAx>
      <c:valAx>
        <c:axId val="7868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80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Class</a:t>
            </a:r>
            <a:r>
              <a:rPr lang="en-AU" baseline="0" dirty="0"/>
              <a:t> 3 Filed Insurer Premium (ITCE basis)</a:t>
            </a:r>
            <a:endParaRPr lang="en-A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'QLD Taxi History'!$F$22</c:f>
              <c:strCache>
                <c:ptCount val="1"/>
                <c:pt idx="0">
                  <c:v>Premium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A-46AC-93D4-BAE2424C2A9A}"/>
              </c:ext>
            </c:extLst>
          </c:dPt>
          <c:cat>
            <c:strRef>
              <c:f>'QLD Taxi History'!$E$23:$E$34</c:f>
              <c:strCache>
                <c:ptCount val="12"/>
                <c:pt idx="0">
                  <c:v>1-Oct-18</c:v>
                </c:pt>
                <c:pt idx="1">
                  <c:v>1-Jan-18</c:v>
                </c:pt>
                <c:pt idx="2">
                  <c:v>1-Jan-17</c:v>
                </c:pt>
                <c:pt idx="3">
                  <c:v>1-Jan-16</c:v>
                </c:pt>
                <c:pt idx="4">
                  <c:v>1-Jan-15</c:v>
                </c:pt>
                <c:pt idx="5">
                  <c:v>1-Jan-14</c:v>
                </c:pt>
                <c:pt idx="6">
                  <c:v>1-Jan-13</c:v>
                </c:pt>
                <c:pt idx="7">
                  <c:v>1-Jan-12</c:v>
                </c:pt>
                <c:pt idx="8">
                  <c:v>1-Jan-11</c:v>
                </c:pt>
                <c:pt idx="9">
                  <c:v>1-Jan-10</c:v>
                </c:pt>
                <c:pt idx="10">
                  <c:v>1-Jan-09</c:v>
                </c:pt>
                <c:pt idx="11">
                  <c:v>1-Jan-08</c:v>
                </c:pt>
              </c:strCache>
            </c:strRef>
          </c:cat>
          <c:val>
            <c:numRef>
              <c:f>'QLD Taxi History'!$F$23:$F$34</c:f>
              <c:numCache>
                <c:formatCode>"$"#,##0.00_);[Red]\("$"#,##0.00\)</c:formatCode>
                <c:ptCount val="12"/>
                <c:pt idx="0">
                  <c:v>3440.8</c:v>
                </c:pt>
                <c:pt idx="1">
                  <c:v>3889.8</c:v>
                </c:pt>
                <c:pt idx="2">
                  <c:v>4888.3999999999996</c:v>
                </c:pt>
                <c:pt idx="3">
                  <c:v>6066.8</c:v>
                </c:pt>
                <c:pt idx="4">
                  <c:v>6254</c:v>
                </c:pt>
                <c:pt idx="5">
                  <c:v>6839.4</c:v>
                </c:pt>
                <c:pt idx="6">
                  <c:v>6761.4</c:v>
                </c:pt>
                <c:pt idx="7">
                  <c:v>6123</c:v>
                </c:pt>
                <c:pt idx="8">
                  <c:v>5806</c:v>
                </c:pt>
                <c:pt idx="9">
                  <c:v>5697.8</c:v>
                </c:pt>
                <c:pt idx="10">
                  <c:v>4658</c:v>
                </c:pt>
                <c:pt idx="11">
                  <c:v>3751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A-46AC-93D4-BAE2424C2A9A}"/>
            </c:ext>
          </c:extLst>
        </c:ser>
        <c:ser>
          <c:idx val="1"/>
          <c:order val="1"/>
          <c:tx>
            <c:strRef>
              <c:f>'QLD Taxi History'!$G$22</c:f>
              <c:strCache>
                <c:ptCount val="1"/>
                <c:pt idx="0">
                  <c:v>Levies ($)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2A-46AC-93D4-BAE2424C2A9A}"/>
              </c:ext>
            </c:extLst>
          </c:dPt>
          <c:cat>
            <c:strRef>
              <c:f>'QLD Taxi History'!$E$23:$E$34</c:f>
              <c:strCache>
                <c:ptCount val="12"/>
                <c:pt idx="0">
                  <c:v>1-Oct-18</c:v>
                </c:pt>
                <c:pt idx="1">
                  <c:v>1-Jan-18</c:v>
                </c:pt>
                <c:pt idx="2">
                  <c:v>1-Jan-17</c:v>
                </c:pt>
                <c:pt idx="3">
                  <c:v>1-Jan-16</c:v>
                </c:pt>
                <c:pt idx="4">
                  <c:v>1-Jan-15</c:v>
                </c:pt>
                <c:pt idx="5">
                  <c:v>1-Jan-14</c:v>
                </c:pt>
                <c:pt idx="6">
                  <c:v>1-Jan-13</c:v>
                </c:pt>
                <c:pt idx="7">
                  <c:v>1-Jan-12</c:v>
                </c:pt>
                <c:pt idx="8">
                  <c:v>1-Jan-11</c:v>
                </c:pt>
                <c:pt idx="9">
                  <c:v>1-Jan-10</c:v>
                </c:pt>
                <c:pt idx="10">
                  <c:v>1-Jan-09</c:v>
                </c:pt>
                <c:pt idx="11">
                  <c:v>1-Jan-08</c:v>
                </c:pt>
              </c:strCache>
            </c:strRef>
          </c:cat>
          <c:val>
            <c:numRef>
              <c:f>'QLD Taxi History'!$G$23:$G$34</c:f>
              <c:numCache>
                <c:formatCode>"$"#,##0.00_);[Red]\("$"#,##0.00\)</c:formatCode>
                <c:ptCount val="12"/>
                <c:pt idx="0">
                  <c:v>589.20000000000005</c:v>
                </c:pt>
                <c:pt idx="1">
                  <c:v>572</c:v>
                </c:pt>
                <c:pt idx="2">
                  <c:v>561.40000000000055</c:v>
                </c:pt>
                <c:pt idx="3">
                  <c:v>69.399999999999636</c:v>
                </c:pt>
                <c:pt idx="4">
                  <c:v>69</c:v>
                </c:pt>
                <c:pt idx="5">
                  <c:v>69</c:v>
                </c:pt>
                <c:pt idx="6">
                  <c:v>67.200000000000728</c:v>
                </c:pt>
                <c:pt idx="7">
                  <c:v>65.399999999999636</c:v>
                </c:pt>
                <c:pt idx="8">
                  <c:v>63.600000000000364</c:v>
                </c:pt>
                <c:pt idx="9">
                  <c:v>64.75</c:v>
                </c:pt>
                <c:pt idx="10">
                  <c:v>62.800000000000182</c:v>
                </c:pt>
                <c:pt idx="1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2A-46AC-93D4-BAE2424C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655112"/>
        <c:axId val="353650192"/>
      </c:barChart>
      <c:lineChart>
        <c:grouping val="standard"/>
        <c:varyColors val="0"/>
        <c:ser>
          <c:idx val="2"/>
          <c:order val="2"/>
          <c:tx>
            <c:strRef>
              <c:f>'QLD Taxi History'!$H$22</c:f>
              <c:strCache>
                <c:ptCount val="1"/>
                <c:pt idx="0">
                  <c:v>MAIC Adopted Relativity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'QLD Taxi History'!$E$23:$E$34</c:f>
              <c:strCache>
                <c:ptCount val="12"/>
                <c:pt idx="0">
                  <c:v>1-Oct-18</c:v>
                </c:pt>
                <c:pt idx="1">
                  <c:v>1-Jan-18</c:v>
                </c:pt>
                <c:pt idx="2">
                  <c:v>1-Jan-17</c:v>
                </c:pt>
                <c:pt idx="3">
                  <c:v>1-Jan-16</c:v>
                </c:pt>
                <c:pt idx="4">
                  <c:v>1-Jan-15</c:v>
                </c:pt>
                <c:pt idx="5">
                  <c:v>1-Jan-14</c:v>
                </c:pt>
                <c:pt idx="6">
                  <c:v>1-Jan-13</c:v>
                </c:pt>
                <c:pt idx="7">
                  <c:v>1-Jan-12</c:v>
                </c:pt>
                <c:pt idx="8">
                  <c:v>1-Jan-11</c:v>
                </c:pt>
                <c:pt idx="9">
                  <c:v>1-Jan-10</c:v>
                </c:pt>
                <c:pt idx="10">
                  <c:v>1-Jan-09</c:v>
                </c:pt>
                <c:pt idx="11">
                  <c:v>1-Jan-08</c:v>
                </c:pt>
              </c:strCache>
            </c:strRef>
          </c:cat>
          <c:val>
            <c:numRef>
              <c:f>'QLD Taxi History'!$H$23:$H$34</c:f>
              <c:numCache>
                <c:formatCode>0%</c:formatCode>
                <c:ptCount val="12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20</c:v>
                </c:pt>
                <c:pt idx="5">
                  <c:v>22</c:v>
                </c:pt>
                <c:pt idx="6">
                  <c:v>22</c:v>
                </c:pt>
                <c:pt idx="7">
                  <c:v>21</c:v>
                </c:pt>
                <c:pt idx="8">
                  <c:v>19.899999999999999</c:v>
                </c:pt>
                <c:pt idx="9">
                  <c:v>19</c:v>
                </c:pt>
                <c:pt idx="10">
                  <c:v>18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2A-46AC-93D4-BAE2424C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419096"/>
        <c:axId val="733415488"/>
      </c:lineChart>
      <c:catAx>
        <c:axId val="353655112"/>
        <c:scaling>
          <c:orientation val="maxMin"/>
          <c:max val="1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50192"/>
        <c:crosses val="autoZero"/>
        <c:auto val="0"/>
        <c:lblAlgn val="ctr"/>
        <c:lblOffset val="100"/>
        <c:tickLblSkip val="1"/>
        <c:tickMarkSkip val="3"/>
        <c:noMultiLvlLbl val="1"/>
      </c:catAx>
      <c:valAx>
        <c:axId val="35365019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55112"/>
        <c:crosses val="autoZero"/>
        <c:crossBetween val="between"/>
      </c:valAx>
      <c:valAx>
        <c:axId val="73341548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419096"/>
        <c:crosses val="max"/>
        <c:crossBetween val="between"/>
      </c:valAx>
      <c:catAx>
        <c:axId val="733419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3415488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'Taxi Pedestrian Charts'!$B$3:$B$4</c:f>
              <c:strCache>
                <c:ptCount val="2"/>
                <c:pt idx="1">
                  <c:v>Claims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'Taxi Pedestrian Charts'!$A$5:$A$11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'Taxi Pedestrian Charts'!$B$5:$B$11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7-4CD9-8477-475952F6C1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7110848"/>
        <c:axId val="517107896"/>
      </c:barChart>
      <c:catAx>
        <c:axId val="51711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Day of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07896"/>
        <c:crosses val="autoZero"/>
        <c:auto val="1"/>
        <c:lblAlgn val="ctr"/>
        <c:lblOffset val="100"/>
        <c:noMultiLvlLbl val="0"/>
      </c:catAx>
      <c:valAx>
        <c:axId val="517107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Pedestrian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96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Severity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96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'Taxi Pedestrian Charts'!$B$26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AU"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'Taxi Pedestrian Charts'!$A$27:$A$30</c:f>
              <c:strCache>
                <c:ptCount val="4"/>
                <c:pt idx="0">
                  <c:v>9NA</c:v>
                </c:pt>
                <c:pt idx="1">
                  <c:v>1N</c:v>
                </c:pt>
                <c:pt idx="2">
                  <c:v>1Y</c:v>
                </c:pt>
                <c:pt idx="3">
                  <c:v>2</c:v>
                </c:pt>
              </c:strCache>
            </c:strRef>
          </c:cat>
          <c:val>
            <c:numRef>
              <c:f>'Taxi Pedestrian Charts'!$B$27:$B$30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B-4F1F-A59A-1FD5B3070E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7110848"/>
        <c:axId val="517107896"/>
      </c:barChart>
      <c:catAx>
        <c:axId val="51711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AU"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Severity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AU" sz="8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800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07896"/>
        <c:crosses val="autoZero"/>
        <c:auto val="1"/>
        <c:lblAlgn val="ctr"/>
        <c:lblOffset val="100"/>
        <c:noMultiLvlLbl val="0"/>
      </c:catAx>
      <c:valAx>
        <c:axId val="517107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AU"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Severity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AU" sz="8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10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AU" sz="800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Crash Region SA4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'Taxi Pedestrian Charts'!$B$14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'Taxi Pedestrian Charts'!$A$15:$A$23</c:f>
              <c:strCache>
                <c:ptCount val="9"/>
                <c:pt idx="0">
                  <c:v>Toowoomba</c:v>
                </c:pt>
                <c:pt idx="1">
                  <c:v>Logan - Beaudesert</c:v>
                </c:pt>
                <c:pt idx="2">
                  <c:v>Gold Coast</c:v>
                </c:pt>
                <c:pt idx="3">
                  <c:v>Cairns</c:v>
                </c:pt>
                <c:pt idx="4">
                  <c:v>Brisbane - West</c:v>
                </c:pt>
                <c:pt idx="5">
                  <c:v>Brisbane - South</c:v>
                </c:pt>
                <c:pt idx="6">
                  <c:v>Brisbane - East</c:v>
                </c:pt>
                <c:pt idx="7">
                  <c:v>Townsville</c:v>
                </c:pt>
                <c:pt idx="8">
                  <c:v>Brisbane Inner City</c:v>
                </c:pt>
              </c:strCache>
            </c:strRef>
          </c:cat>
          <c:val>
            <c:numRef>
              <c:f>'Taxi Pedestrian Charts'!$B$15:$B$23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E-46E7-89D6-099967D0E2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7110848"/>
        <c:axId val="517107896"/>
      </c:barChart>
      <c:catAx>
        <c:axId val="51711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Crash Region SA4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07896"/>
        <c:crosses val="autoZero"/>
        <c:auto val="1"/>
        <c:lblAlgn val="ctr"/>
        <c:lblOffset val="100"/>
        <c:noMultiLvlLbl val="0"/>
      </c:catAx>
      <c:valAx>
        <c:axId val="517107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Pedestrian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10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>
                <a:effectLst/>
              </a:rPr>
              <a:t>Annual ITCE Ride-booking Premium Comparison (ITCE basis) as at 1 July 2018</a:t>
            </a:r>
            <a:endParaRPr lang="en-AU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'Interstate Rideshare Comp V2'!$B$25:$B$26</c:f>
              <c:strCache>
                <c:ptCount val="2"/>
                <c:pt idx="0">
                  <c:v>Interstate Rideshare Premium Comparison - July 20181</c:v>
                </c:pt>
                <c:pt idx="1">
                  <c:v>QLD Class 26 Booked Hire Vehicle Equivalent Premiums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7-4008-8337-E1A5B41E5E3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45000"/>
                      <a:lumOff val="55000"/>
                    </a:schemeClr>
                  </a:gs>
                  <a:gs pos="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7-4008-8337-E1A5B41E5E3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accent3">
                      <a:lumMod val="45000"/>
                      <a:lumOff val="55000"/>
                    </a:schemeClr>
                  </a:gs>
                  <a:gs pos="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bg2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7-4008-8337-E1A5B41E5E3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45000"/>
                      <a:lumOff val="55000"/>
                    </a:schemeClr>
                  </a:gs>
                  <a:gs pos="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A7-4008-8337-E1A5B41E5E3B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A7-4008-8337-E1A5B41E5E3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A7-4008-8337-E1A5B41E5E3B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100000">
                    <a:schemeClr val="tx2"/>
                  </a:gs>
                  <a:gs pos="0">
                    <a:schemeClr val="accent3">
                      <a:lumMod val="45000"/>
                      <a:lumOff val="55000"/>
                    </a:schemeClr>
                  </a:gs>
                  <a:gs pos="0">
                    <a:schemeClr val="accent3">
                      <a:lumMod val="45000"/>
                      <a:lumOff val="5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A7-4008-8337-E1A5B41E5E3B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3">
                      <a:lumMod val="45000"/>
                      <a:lumOff val="55000"/>
                    </a:schemeClr>
                  </a:gs>
                  <a:gs pos="0">
                    <a:schemeClr val="accent3">
                      <a:lumMod val="45000"/>
                      <a:lumOff val="55000"/>
                    </a:schemeClr>
                  </a:gs>
                  <a:gs pos="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accent2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A7-4008-8337-E1A5B41E5E3B}"/>
              </c:ext>
            </c:extLst>
          </c:dPt>
          <c:cat>
            <c:strRef>
              <c:f>'Interstate Rideshare Comp V2'!$A$27:$A$34</c:f>
              <c:strCache>
                <c:ptCount val="8"/>
                <c:pt idx="0">
                  <c:v>NSW</c:v>
                </c:pt>
                <c:pt idx="1">
                  <c:v>SA</c:v>
                </c:pt>
                <c:pt idx="2">
                  <c:v>NT</c:v>
                </c:pt>
                <c:pt idx="3">
                  <c:v>ACT</c:v>
                </c:pt>
                <c:pt idx="4">
                  <c:v>WA</c:v>
                </c:pt>
                <c:pt idx="5">
                  <c:v>QLD</c:v>
                </c:pt>
                <c:pt idx="6">
                  <c:v>VIC</c:v>
                </c:pt>
                <c:pt idx="7">
                  <c:v>TAS</c:v>
                </c:pt>
              </c:strCache>
            </c:strRef>
          </c:cat>
          <c:val>
            <c:numRef>
              <c:f>'Interstate Rideshare Comp V2'!$B$27:$B$34</c:f>
              <c:numCache>
                <c:formatCode>"$"#,##0.00_);[Red]\("$"#,##0.00\)</c:formatCode>
                <c:ptCount val="8"/>
                <c:pt idx="0">
                  <c:v>573.97</c:v>
                </c:pt>
                <c:pt idx="1">
                  <c:v>864.1</c:v>
                </c:pt>
                <c:pt idx="2">
                  <c:v>774.85</c:v>
                </c:pt>
                <c:pt idx="3">
                  <c:v>654.79999999999995</c:v>
                </c:pt>
                <c:pt idx="4">
                  <c:v>585.29999999999995</c:v>
                </c:pt>
                <c:pt idx="5">
                  <c:v>576.20000000000005</c:v>
                </c:pt>
                <c:pt idx="6">
                  <c:v>521.4</c:v>
                </c:pt>
                <c:pt idx="7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AA7-4008-8337-E1A5B41E5E3B}"/>
            </c:ext>
          </c:extLst>
        </c:ser>
        <c:ser>
          <c:idx val="1"/>
          <c:order val="1"/>
          <c:tx>
            <c:strRef>
              <c:f>'Interstate Rideshare Comp V2'!$C$25:$C$26</c:f>
              <c:strCache>
                <c:ptCount val="2"/>
                <c:pt idx="0">
                  <c:v>Interstate Rideshare Premium Comparison - July 20181</c:v>
                </c:pt>
                <c:pt idx="1">
                  <c:v>QLD Class 26 Booked Hire Vehicle Equivalent Premiums</c:v>
                </c:pt>
              </c:strCache>
            </c:strRef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'Interstate Rideshare Comp V2'!$A$27:$A$34</c:f>
              <c:strCache>
                <c:ptCount val="8"/>
                <c:pt idx="0">
                  <c:v>NSW</c:v>
                </c:pt>
                <c:pt idx="1">
                  <c:v>SA</c:v>
                </c:pt>
                <c:pt idx="2">
                  <c:v>NT</c:v>
                </c:pt>
                <c:pt idx="3">
                  <c:v>ACT</c:v>
                </c:pt>
                <c:pt idx="4">
                  <c:v>WA</c:v>
                </c:pt>
                <c:pt idx="5">
                  <c:v>QLD</c:v>
                </c:pt>
                <c:pt idx="6">
                  <c:v>VIC</c:v>
                </c:pt>
                <c:pt idx="7">
                  <c:v>TAS</c:v>
                </c:pt>
              </c:strCache>
            </c:strRef>
          </c:cat>
          <c:val>
            <c:numRef>
              <c:f>'Interstate Rideshare Comp V2'!$C$27:$C$34</c:f>
              <c:numCache>
                <c:formatCode>General</c:formatCode>
                <c:ptCount val="8"/>
                <c:pt idx="0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AA7-4008-8337-E1A5B41E5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86805448"/>
        <c:axId val="786807744"/>
      </c:barChart>
      <c:catAx>
        <c:axId val="78680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807744"/>
        <c:crosses val="autoZero"/>
        <c:auto val="1"/>
        <c:lblAlgn val="ctr"/>
        <c:lblOffset val="100"/>
        <c:noMultiLvlLbl val="0"/>
      </c:catAx>
      <c:valAx>
        <c:axId val="7868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80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 dirty="0"/>
              <a:t>Growth in Class 26 Queensland Registered Vehicles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'Class 26 Growth'!$B$3:$B$12</c:f>
              <c:numCache>
                <c:formatCode>mmm\-yy</c:formatCode>
                <c:ptCount val="10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  <c:pt idx="8">
                  <c:v>43252</c:v>
                </c:pt>
                <c:pt idx="9">
                  <c:v>43282</c:v>
                </c:pt>
              </c:numCache>
            </c:numRef>
          </c:cat>
          <c:val>
            <c:numRef>
              <c:f>'Class 26 Growth'!$C$3:$C$12</c:f>
              <c:numCache>
                <c:formatCode>General</c:formatCode>
                <c:ptCount val="10"/>
                <c:pt idx="0">
                  <c:v>765</c:v>
                </c:pt>
                <c:pt idx="1">
                  <c:v>2522</c:v>
                </c:pt>
                <c:pt idx="2">
                  <c:v>5890</c:v>
                </c:pt>
                <c:pt idx="3">
                  <c:v>9642</c:v>
                </c:pt>
                <c:pt idx="4">
                  <c:v>10791</c:v>
                </c:pt>
                <c:pt idx="5">
                  <c:v>11895</c:v>
                </c:pt>
                <c:pt idx="6">
                  <c:v>12597</c:v>
                </c:pt>
                <c:pt idx="7">
                  <c:v>13261</c:v>
                </c:pt>
                <c:pt idx="8">
                  <c:v>13715</c:v>
                </c:pt>
                <c:pt idx="9">
                  <c:v>14118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F-40F6-B0FE-BB52F5D06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089296"/>
        <c:axId val="461090280"/>
      </c:lineChart>
      <c:dateAx>
        <c:axId val="461089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90280"/>
        <c:crosses val="autoZero"/>
        <c:auto val="1"/>
        <c:lblOffset val="100"/>
        <c:baseTimeUnit val="months"/>
      </c:dateAx>
      <c:valAx>
        <c:axId val="46109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8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236E6-579D-4561-A7A4-586BCE17342E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464ED4D-05B3-4EBD-B941-1A380F5E028C}">
      <dgm:prSet phldrT="[Text]" custT="1"/>
      <dgm:spPr/>
      <dgm:t>
        <a:bodyPr/>
        <a:lstStyle/>
        <a:p>
          <a:r>
            <a:rPr lang="en-US" sz="2400" dirty="0"/>
            <a:t>Evidence</a:t>
          </a:r>
        </a:p>
      </dgm:t>
    </dgm:pt>
    <dgm:pt modelId="{5B8E6622-A605-4058-AF0E-3557C94C4390}" type="parTrans" cxnId="{211F9080-849F-4957-953E-C013CA3A4C1B}">
      <dgm:prSet/>
      <dgm:spPr/>
      <dgm:t>
        <a:bodyPr/>
        <a:lstStyle/>
        <a:p>
          <a:endParaRPr lang="en-US"/>
        </a:p>
      </dgm:t>
    </dgm:pt>
    <dgm:pt modelId="{85530369-2AA6-4BB1-AED7-45683E7903CC}" type="sibTrans" cxnId="{211F9080-849F-4957-953E-C013CA3A4C1B}">
      <dgm:prSet/>
      <dgm:spPr/>
      <dgm:t>
        <a:bodyPr/>
        <a:lstStyle/>
        <a:p>
          <a:endParaRPr lang="en-US"/>
        </a:p>
      </dgm:t>
    </dgm:pt>
    <dgm:pt modelId="{813D98DF-BFC4-43F2-84A7-9358653DD8AD}">
      <dgm:prSet phldrT="[Text]" custT="1"/>
      <dgm:spPr/>
      <dgm:t>
        <a:bodyPr/>
        <a:lstStyle/>
        <a:p>
          <a:r>
            <a:rPr lang="en-US" sz="2400" dirty="0"/>
            <a:t>Action</a:t>
          </a:r>
        </a:p>
      </dgm:t>
    </dgm:pt>
    <dgm:pt modelId="{AA63AA6F-E10D-4154-89F9-30EE441B3E88}" type="parTrans" cxnId="{03565177-9397-4773-88CD-1BB4897787DA}">
      <dgm:prSet/>
      <dgm:spPr/>
      <dgm:t>
        <a:bodyPr/>
        <a:lstStyle/>
        <a:p>
          <a:endParaRPr lang="en-US"/>
        </a:p>
      </dgm:t>
    </dgm:pt>
    <dgm:pt modelId="{FEF3DA1A-137F-409E-9749-31B188CF50A5}" type="sibTrans" cxnId="{03565177-9397-4773-88CD-1BB4897787DA}">
      <dgm:prSet/>
      <dgm:spPr/>
      <dgm:t>
        <a:bodyPr/>
        <a:lstStyle/>
        <a:p>
          <a:endParaRPr lang="en-US"/>
        </a:p>
      </dgm:t>
    </dgm:pt>
    <dgm:pt modelId="{A58D26BD-A601-4386-9CF2-D947A6D8B032}">
      <dgm:prSet phldrT="[Text]" custT="1"/>
      <dgm:spPr/>
      <dgm:t>
        <a:bodyPr/>
        <a:lstStyle/>
        <a:p>
          <a:r>
            <a:rPr lang="en-US" sz="2400" dirty="0"/>
            <a:t>Outcome</a:t>
          </a:r>
        </a:p>
      </dgm:t>
    </dgm:pt>
    <dgm:pt modelId="{17E46960-4908-4480-8679-C8328EE6814D}" type="parTrans" cxnId="{1F32FD49-1E4C-4A01-B08A-0C5EBF3988E2}">
      <dgm:prSet/>
      <dgm:spPr/>
      <dgm:t>
        <a:bodyPr/>
        <a:lstStyle/>
        <a:p>
          <a:endParaRPr lang="en-US"/>
        </a:p>
      </dgm:t>
    </dgm:pt>
    <dgm:pt modelId="{91C672D8-5A07-404C-91C3-D833E0873AD7}" type="sibTrans" cxnId="{1F32FD49-1E4C-4A01-B08A-0C5EBF3988E2}">
      <dgm:prSet/>
      <dgm:spPr/>
      <dgm:t>
        <a:bodyPr/>
        <a:lstStyle/>
        <a:p>
          <a:endParaRPr lang="en-US"/>
        </a:p>
      </dgm:t>
    </dgm:pt>
    <dgm:pt modelId="{0AC16219-DE76-42B7-8897-E42507EF3D4A}" type="pres">
      <dgm:prSet presAssocID="{B8F236E6-579D-4561-A7A4-586BCE17342E}" presName="Name0" presStyleCnt="0">
        <dgm:presLayoutVars>
          <dgm:dir/>
          <dgm:resizeHandles val="exact"/>
        </dgm:presLayoutVars>
      </dgm:prSet>
      <dgm:spPr/>
    </dgm:pt>
    <dgm:pt modelId="{5294488D-37C1-43B9-97AC-5E5CB2984687}" type="pres">
      <dgm:prSet presAssocID="{E464ED4D-05B3-4EBD-B941-1A380F5E028C}" presName="parTxOnly" presStyleLbl="node1" presStyleIdx="0" presStyleCnt="3">
        <dgm:presLayoutVars>
          <dgm:bulletEnabled val="1"/>
        </dgm:presLayoutVars>
      </dgm:prSet>
      <dgm:spPr/>
    </dgm:pt>
    <dgm:pt modelId="{5F7D375A-AE59-43E7-9F11-000FDC038B85}" type="pres">
      <dgm:prSet presAssocID="{85530369-2AA6-4BB1-AED7-45683E7903CC}" presName="parSpace" presStyleCnt="0"/>
      <dgm:spPr/>
    </dgm:pt>
    <dgm:pt modelId="{E4352145-68DE-43AF-A3D5-D8B60DE0F435}" type="pres">
      <dgm:prSet presAssocID="{813D98DF-BFC4-43F2-84A7-9358653DD8AD}" presName="parTxOnly" presStyleLbl="node1" presStyleIdx="1" presStyleCnt="3">
        <dgm:presLayoutVars>
          <dgm:bulletEnabled val="1"/>
        </dgm:presLayoutVars>
      </dgm:prSet>
      <dgm:spPr/>
    </dgm:pt>
    <dgm:pt modelId="{70D521EB-0126-44F5-8723-532C72C8F621}" type="pres">
      <dgm:prSet presAssocID="{FEF3DA1A-137F-409E-9749-31B188CF50A5}" presName="parSpace" presStyleCnt="0"/>
      <dgm:spPr/>
    </dgm:pt>
    <dgm:pt modelId="{51D37DCE-7385-4EC9-A9FD-1C5C6EB6AFD1}" type="pres">
      <dgm:prSet presAssocID="{A58D26BD-A601-4386-9CF2-D947A6D8B03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524750E-E29F-49AD-BD78-EB0C8F9F5AB6}" type="presOf" srcId="{813D98DF-BFC4-43F2-84A7-9358653DD8AD}" destId="{E4352145-68DE-43AF-A3D5-D8B60DE0F435}" srcOrd="0" destOrd="0" presId="urn:microsoft.com/office/officeart/2005/8/layout/hChevron3"/>
    <dgm:cxn modelId="{5CFCBA5D-BFCA-42F4-A434-1A018AF35C4E}" type="presOf" srcId="{A58D26BD-A601-4386-9CF2-D947A6D8B032}" destId="{51D37DCE-7385-4EC9-A9FD-1C5C6EB6AFD1}" srcOrd="0" destOrd="0" presId="urn:microsoft.com/office/officeart/2005/8/layout/hChevron3"/>
    <dgm:cxn modelId="{1F32FD49-1E4C-4A01-B08A-0C5EBF3988E2}" srcId="{B8F236E6-579D-4561-A7A4-586BCE17342E}" destId="{A58D26BD-A601-4386-9CF2-D947A6D8B032}" srcOrd="2" destOrd="0" parTransId="{17E46960-4908-4480-8679-C8328EE6814D}" sibTransId="{91C672D8-5A07-404C-91C3-D833E0873AD7}"/>
    <dgm:cxn modelId="{03565177-9397-4773-88CD-1BB4897787DA}" srcId="{B8F236E6-579D-4561-A7A4-586BCE17342E}" destId="{813D98DF-BFC4-43F2-84A7-9358653DD8AD}" srcOrd="1" destOrd="0" parTransId="{AA63AA6F-E10D-4154-89F9-30EE441B3E88}" sibTransId="{FEF3DA1A-137F-409E-9749-31B188CF50A5}"/>
    <dgm:cxn modelId="{211F9080-849F-4957-953E-C013CA3A4C1B}" srcId="{B8F236E6-579D-4561-A7A4-586BCE17342E}" destId="{E464ED4D-05B3-4EBD-B941-1A380F5E028C}" srcOrd="0" destOrd="0" parTransId="{5B8E6622-A605-4058-AF0E-3557C94C4390}" sibTransId="{85530369-2AA6-4BB1-AED7-45683E7903CC}"/>
    <dgm:cxn modelId="{DA92A3E6-8852-4BCF-B5FA-D4E80778B627}" type="presOf" srcId="{E464ED4D-05B3-4EBD-B941-1A380F5E028C}" destId="{5294488D-37C1-43B9-97AC-5E5CB2984687}" srcOrd="0" destOrd="0" presId="urn:microsoft.com/office/officeart/2005/8/layout/hChevron3"/>
    <dgm:cxn modelId="{C01977ED-0D16-44FF-965F-94E61FE311D2}" type="presOf" srcId="{B8F236E6-579D-4561-A7A4-586BCE17342E}" destId="{0AC16219-DE76-42B7-8897-E42507EF3D4A}" srcOrd="0" destOrd="0" presId="urn:microsoft.com/office/officeart/2005/8/layout/hChevron3"/>
    <dgm:cxn modelId="{3D523522-36AF-4421-AF5D-B47A95A678FB}" type="presParOf" srcId="{0AC16219-DE76-42B7-8897-E42507EF3D4A}" destId="{5294488D-37C1-43B9-97AC-5E5CB2984687}" srcOrd="0" destOrd="0" presId="urn:microsoft.com/office/officeart/2005/8/layout/hChevron3"/>
    <dgm:cxn modelId="{7F756763-B18C-4F92-AAA7-3BA7C7E561E8}" type="presParOf" srcId="{0AC16219-DE76-42B7-8897-E42507EF3D4A}" destId="{5F7D375A-AE59-43E7-9F11-000FDC038B85}" srcOrd="1" destOrd="0" presId="urn:microsoft.com/office/officeart/2005/8/layout/hChevron3"/>
    <dgm:cxn modelId="{EE00F0BF-DBB5-4AC5-B6AE-0C4201CE258E}" type="presParOf" srcId="{0AC16219-DE76-42B7-8897-E42507EF3D4A}" destId="{E4352145-68DE-43AF-A3D5-D8B60DE0F435}" srcOrd="2" destOrd="0" presId="urn:microsoft.com/office/officeart/2005/8/layout/hChevron3"/>
    <dgm:cxn modelId="{A600061C-A8EF-49BA-9104-08A12BFDCFD9}" type="presParOf" srcId="{0AC16219-DE76-42B7-8897-E42507EF3D4A}" destId="{70D521EB-0126-44F5-8723-532C72C8F621}" srcOrd="3" destOrd="0" presId="urn:microsoft.com/office/officeart/2005/8/layout/hChevron3"/>
    <dgm:cxn modelId="{8F6E7EB9-2BA6-4DA1-8BB5-4AFF10A32ED2}" type="presParOf" srcId="{0AC16219-DE76-42B7-8897-E42507EF3D4A}" destId="{51D37DCE-7385-4EC9-A9FD-1C5C6EB6AFD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236E6-579D-4561-A7A4-586BCE17342E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464ED4D-05B3-4EBD-B941-1A380F5E028C}">
      <dgm:prSet phldrT="[Text]" custT="1"/>
      <dgm:spPr/>
      <dgm:t>
        <a:bodyPr/>
        <a:lstStyle/>
        <a:p>
          <a:r>
            <a:rPr lang="en-US" sz="2400" i="0" dirty="0"/>
            <a:t>Evidence</a:t>
          </a:r>
        </a:p>
      </dgm:t>
    </dgm:pt>
    <dgm:pt modelId="{5B8E6622-A605-4058-AF0E-3557C94C4390}" type="parTrans" cxnId="{211F9080-849F-4957-953E-C013CA3A4C1B}">
      <dgm:prSet/>
      <dgm:spPr/>
      <dgm:t>
        <a:bodyPr/>
        <a:lstStyle/>
        <a:p>
          <a:endParaRPr lang="en-US"/>
        </a:p>
      </dgm:t>
    </dgm:pt>
    <dgm:pt modelId="{85530369-2AA6-4BB1-AED7-45683E7903CC}" type="sibTrans" cxnId="{211F9080-849F-4957-953E-C013CA3A4C1B}">
      <dgm:prSet/>
      <dgm:spPr/>
      <dgm:t>
        <a:bodyPr/>
        <a:lstStyle/>
        <a:p>
          <a:endParaRPr lang="en-US"/>
        </a:p>
      </dgm:t>
    </dgm:pt>
    <dgm:pt modelId="{813D98DF-BFC4-43F2-84A7-9358653DD8AD}">
      <dgm:prSet phldrT="[Text]" custT="1"/>
      <dgm:spPr/>
      <dgm:t>
        <a:bodyPr/>
        <a:lstStyle/>
        <a:p>
          <a:r>
            <a:rPr lang="en-US" sz="2400" dirty="0"/>
            <a:t>Action</a:t>
          </a:r>
        </a:p>
      </dgm:t>
    </dgm:pt>
    <dgm:pt modelId="{AA63AA6F-E10D-4154-89F9-30EE441B3E88}" type="parTrans" cxnId="{03565177-9397-4773-88CD-1BB4897787DA}">
      <dgm:prSet/>
      <dgm:spPr/>
      <dgm:t>
        <a:bodyPr/>
        <a:lstStyle/>
        <a:p>
          <a:endParaRPr lang="en-US"/>
        </a:p>
      </dgm:t>
    </dgm:pt>
    <dgm:pt modelId="{FEF3DA1A-137F-409E-9749-31B188CF50A5}" type="sibTrans" cxnId="{03565177-9397-4773-88CD-1BB4897787DA}">
      <dgm:prSet/>
      <dgm:spPr/>
      <dgm:t>
        <a:bodyPr/>
        <a:lstStyle/>
        <a:p>
          <a:endParaRPr lang="en-US"/>
        </a:p>
      </dgm:t>
    </dgm:pt>
    <dgm:pt modelId="{A58D26BD-A601-4386-9CF2-D947A6D8B032}">
      <dgm:prSet phldrT="[Text]" custT="1"/>
      <dgm:spPr/>
      <dgm:t>
        <a:bodyPr/>
        <a:lstStyle/>
        <a:p>
          <a:r>
            <a:rPr lang="en-US" sz="2400" dirty="0"/>
            <a:t>Outcome</a:t>
          </a:r>
        </a:p>
      </dgm:t>
    </dgm:pt>
    <dgm:pt modelId="{17E46960-4908-4480-8679-C8328EE6814D}" type="parTrans" cxnId="{1F32FD49-1E4C-4A01-B08A-0C5EBF3988E2}">
      <dgm:prSet/>
      <dgm:spPr/>
      <dgm:t>
        <a:bodyPr/>
        <a:lstStyle/>
        <a:p>
          <a:endParaRPr lang="en-US"/>
        </a:p>
      </dgm:t>
    </dgm:pt>
    <dgm:pt modelId="{91C672D8-5A07-404C-91C3-D833E0873AD7}" type="sibTrans" cxnId="{1F32FD49-1E4C-4A01-B08A-0C5EBF3988E2}">
      <dgm:prSet/>
      <dgm:spPr/>
      <dgm:t>
        <a:bodyPr/>
        <a:lstStyle/>
        <a:p>
          <a:endParaRPr lang="en-US"/>
        </a:p>
      </dgm:t>
    </dgm:pt>
    <dgm:pt modelId="{0AC16219-DE76-42B7-8897-E42507EF3D4A}" type="pres">
      <dgm:prSet presAssocID="{B8F236E6-579D-4561-A7A4-586BCE17342E}" presName="Name0" presStyleCnt="0">
        <dgm:presLayoutVars>
          <dgm:dir/>
          <dgm:resizeHandles val="exact"/>
        </dgm:presLayoutVars>
      </dgm:prSet>
      <dgm:spPr/>
    </dgm:pt>
    <dgm:pt modelId="{5294488D-37C1-43B9-97AC-5E5CB2984687}" type="pres">
      <dgm:prSet presAssocID="{E464ED4D-05B3-4EBD-B941-1A380F5E028C}" presName="parTxOnly" presStyleLbl="node1" presStyleIdx="0" presStyleCnt="3">
        <dgm:presLayoutVars>
          <dgm:bulletEnabled val="1"/>
        </dgm:presLayoutVars>
      </dgm:prSet>
      <dgm:spPr/>
    </dgm:pt>
    <dgm:pt modelId="{5F7D375A-AE59-43E7-9F11-000FDC038B85}" type="pres">
      <dgm:prSet presAssocID="{85530369-2AA6-4BB1-AED7-45683E7903CC}" presName="parSpace" presStyleCnt="0"/>
      <dgm:spPr/>
    </dgm:pt>
    <dgm:pt modelId="{E4352145-68DE-43AF-A3D5-D8B60DE0F435}" type="pres">
      <dgm:prSet presAssocID="{813D98DF-BFC4-43F2-84A7-9358653DD8AD}" presName="parTxOnly" presStyleLbl="node1" presStyleIdx="1" presStyleCnt="3">
        <dgm:presLayoutVars>
          <dgm:bulletEnabled val="1"/>
        </dgm:presLayoutVars>
      </dgm:prSet>
      <dgm:spPr/>
    </dgm:pt>
    <dgm:pt modelId="{70D521EB-0126-44F5-8723-532C72C8F621}" type="pres">
      <dgm:prSet presAssocID="{FEF3DA1A-137F-409E-9749-31B188CF50A5}" presName="parSpace" presStyleCnt="0"/>
      <dgm:spPr/>
    </dgm:pt>
    <dgm:pt modelId="{51D37DCE-7385-4EC9-A9FD-1C5C6EB6AFD1}" type="pres">
      <dgm:prSet presAssocID="{A58D26BD-A601-4386-9CF2-D947A6D8B03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524750E-E29F-49AD-BD78-EB0C8F9F5AB6}" type="presOf" srcId="{813D98DF-BFC4-43F2-84A7-9358653DD8AD}" destId="{E4352145-68DE-43AF-A3D5-D8B60DE0F435}" srcOrd="0" destOrd="0" presId="urn:microsoft.com/office/officeart/2005/8/layout/hChevron3"/>
    <dgm:cxn modelId="{5CFCBA5D-BFCA-42F4-A434-1A018AF35C4E}" type="presOf" srcId="{A58D26BD-A601-4386-9CF2-D947A6D8B032}" destId="{51D37DCE-7385-4EC9-A9FD-1C5C6EB6AFD1}" srcOrd="0" destOrd="0" presId="urn:microsoft.com/office/officeart/2005/8/layout/hChevron3"/>
    <dgm:cxn modelId="{1F32FD49-1E4C-4A01-B08A-0C5EBF3988E2}" srcId="{B8F236E6-579D-4561-A7A4-586BCE17342E}" destId="{A58D26BD-A601-4386-9CF2-D947A6D8B032}" srcOrd="2" destOrd="0" parTransId="{17E46960-4908-4480-8679-C8328EE6814D}" sibTransId="{91C672D8-5A07-404C-91C3-D833E0873AD7}"/>
    <dgm:cxn modelId="{03565177-9397-4773-88CD-1BB4897787DA}" srcId="{B8F236E6-579D-4561-A7A4-586BCE17342E}" destId="{813D98DF-BFC4-43F2-84A7-9358653DD8AD}" srcOrd="1" destOrd="0" parTransId="{AA63AA6F-E10D-4154-89F9-30EE441B3E88}" sibTransId="{FEF3DA1A-137F-409E-9749-31B188CF50A5}"/>
    <dgm:cxn modelId="{211F9080-849F-4957-953E-C013CA3A4C1B}" srcId="{B8F236E6-579D-4561-A7A4-586BCE17342E}" destId="{E464ED4D-05B3-4EBD-B941-1A380F5E028C}" srcOrd="0" destOrd="0" parTransId="{5B8E6622-A605-4058-AF0E-3557C94C4390}" sibTransId="{85530369-2AA6-4BB1-AED7-45683E7903CC}"/>
    <dgm:cxn modelId="{DA92A3E6-8852-4BCF-B5FA-D4E80778B627}" type="presOf" srcId="{E464ED4D-05B3-4EBD-B941-1A380F5E028C}" destId="{5294488D-37C1-43B9-97AC-5E5CB2984687}" srcOrd="0" destOrd="0" presId="urn:microsoft.com/office/officeart/2005/8/layout/hChevron3"/>
    <dgm:cxn modelId="{C01977ED-0D16-44FF-965F-94E61FE311D2}" type="presOf" srcId="{B8F236E6-579D-4561-A7A4-586BCE17342E}" destId="{0AC16219-DE76-42B7-8897-E42507EF3D4A}" srcOrd="0" destOrd="0" presId="urn:microsoft.com/office/officeart/2005/8/layout/hChevron3"/>
    <dgm:cxn modelId="{3D523522-36AF-4421-AF5D-B47A95A678FB}" type="presParOf" srcId="{0AC16219-DE76-42B7-8897-E42507EF3D4A}" destId="{5294488D-37C1-43B9-97AC-5E5CB2984687}" srcOrd="0" destOrd="0" presId="urn:microsoft.com/office/officeart/2005/8/layout/hChevron3"/>
    <dgm:cxn modelId="{7F756763-B18C-4F92-AAA7-3BA7C7E561E8}" type="presParOf" srcId="{0AC16219-DE76-42B7-8897-E42507EF3D4A}" destId="{5F7D375A-AE59-43E7-9F11-000FDC038B85}" srcOrd="1" destOrd="0" presId="urn:microsoft.com/office/officeart/2005/8/layout/hChevron3"/>
    <dgm:cxn modelId="{EE00F0BF-DBB5-4AC5-B6AE-0C4201CE258E}" type="presParOf" srcId="{0AC16219-DE76-42B7-8897-E42507EF3D4A}" destId="{E4352145-68DE-43AF-A3D5-D8B60DE0F435}" srcOrd="2" destOrd="0" presId="urn:microsoft.com/office/officeart/2005/8/layout/hChevron3"/>
    <dgm:cxn modelId="{A600061C-A8EF-49BA-9104-08A12BFDCFD9}" type="presParOf" srcId="{0AC16219-DE76-42B7-8897-E42507EF3D4A}" destId="{70D521EB-0126-44F5-8723-532C72C8F621}" srcOrd="3" destOrd="0" presId="urn:microsoft.com/office/officeart/2005/8/layout/hChevron3"/>
    <dgm:cxn modelId="{8F6E7EB9-2BA6-4DA1-8BB5-4AFF10A32ED2}" type="presParOf" srcId="{0AC16219-DE76-42B7-8897-E42507EF3D4A}" destId="{51D37DCE-7385-4EC9-A9FD-1C5C6EB6AFD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8921A-5766-43BB-9D4E-27649E2C2A6E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98319BAE-A812-46EB-86C2-C2FFC0C1255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900" b="1" dirty="0"/>
            <a:t>$700,000 </a:t>
          </a:r>
          <a:r>
            <a:rPr lang="en-US" sz="900" dirty="0"/>
            <a:t>premium pool collected if Class 3 rolled into Class 1</a:t>
          </a:r>
        </a:p>
      </dgm:t>
    </dgm:pt>
    <dgm:pt modelId="{7481F7DB-00DA-4377-A933-EA01B6D9616B}" type="parTrans" cxnId="{A7771A2C-17DC-4F25-B654-8485F171C6C5}">
      <dgm:prSet/>
      <dgm:spPr/>
      <dgm:t>
        <a:bodyPr/>
        <a:lstStyle/>
        <a:p>
          <a:endParaRPr lang="en-US"/>
        </a:p>
      </dgm:t>
    </dgm:pt>
    <dgm:pt modelId="{8C5E91C6-F663-4398-A315-8296DCCF7B1B}" type="sibTrans" cxnId="{A7771A2C-17DC-4F25-B654-8485F171C6C5}">
      <dgm:prSet/>
      <dgm:spPr/>
      <dgm:t>
        <a:bodyPr/>
        <a:lstStyle/>
        <a:p>
          <a:endParaRPr lang="en-US"/>
        </a:p>
      </dgm:t>
    </dgm:pt>
    <dgm:pt modelId="{ED9FDEFC-CDEC-4943-8D7A-677DD025D71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$10.5m premium pool required to cover crashes with Class 3</a:t>
          </a:r>
        </a:p>
      </dgm:t>
    </dgm:pt>
    <dgm:pt modelId="{79E5AC89-0EF2-47B9-938F-64FBB874B875}" type="parTrans" cxnId="{EC84F51C-DB83-4869-83F0-AAE70C56C52E}">
      <dgm:prSet/>
      <dgm:spPr/>
      <dgm:t>
        <a:bodyPr/>
        <a:lstStyle/>
        <a:p>
          <a:endParaRPr lang="en-US"/>
        </a:p>
      </dgm:t>
    </dgm:pt>
    <dgm:pt modelId="{1249A4AE-99CF-470C-AB64-AE88AB00CFA9}" type="sibTrans" cxnId="{EC84F51C-DB83-4869-83F0-AAE70C56C52E}">
      <dgm:prSet/>
      <dgm:spPr/>
      <dgm:t>
        <a:bodyPr/>
        <a:lstStyle/>
        <a:p>
          <a:endParaRPr lang="en-US"/>
        </a:p>
      </dgm:t>
    </dgm:pt>
    <dgm:pt modelId="{29F10126-0F68-4947-A41D-D782410C888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/>
            <a:t>Outstanding $9.8m</a:t>
          </a:r>
          <a:endParaRPr lang="en-US" sz="1000" dirty="0"/>
        </a:p>
      </dgm:t>
    </dgm:pt>
    <dgm:pt modelId="{8B8FA153-213B-4DC7-A06C-658B925506EA}" type="parTrans" cxnId="{3FCE3C1E-E5C0-466B-9F9D-7659901DDA54}">
      <dgm:prSet/>
      <dgm:spPr/>
      <dgm:t>
        <a:bodyPr/>
        <a:lstStyle/>
        <a:p>
          <a:endParaRPr lang="en-US"/>
        </a:p>
      </dgm:t>
    </dgm:pt>
    <dgm:pt modelId="{3214F3A2-4695-46D6-8EC2-6AFE9B1FEA22}" type="sibTrans" cxnId="{3FCE3C1E-E5C0-466B-9F9D-7659901DDA54}">
      <dgm:prSet/>
      <dgm:spPr/>
      <dgm:t>
        <a:bodyPr/>
        <a:lstStyle/>
        <a:p>
          <a:endParaRPr lang="en-US"/>
        </a:p>
      </dgm:t>
    </dgm:pt>
    <dgm:pt modelId="{287E3DB7-5D34-453A-A077-EAA81DBD72C9}" type="pres">
      <dgm:prSet presAssocID="{5C08921A-5766-43BB-9D4E-27649E2C2A6E}" presName="Name0" presStyleCnt="0">
        <dgm:presLayoutVars>
          <dgm:dir/>
          <dgm:resizeHandles val="exact"/>
        </dgm:presLayoutVars>
      </dgm:prSet>
      <dgm:spPr/>
    </dgm:pt>
    <dgm:pt modelId="{C282C13C-AAF0-4536-94C3-28F61F0EC3DB}" type="pres">
      <dgm:prSet presAssocID="{5C08921A-5766-43BB-9D4E-27649E2C2A6E}" presName="vNodes" presStyleCnt="0"/>
      <dgm:spPr/>
    </dgm:pt>
    <dgm:pt modelId="{EC8423AC-C2DD-43B5-94DB-1F4D40999482}" type="pres">
      <dgm:prSet presAssocID="{98319BAE-A812-46EB-86C2-C2FFC0C1255A}" presName="node" presStyleLbl="node1" presStyleIdx="0" presStyleCnt="3" custScaleX="123226">
        <dgm:presLayoutVars>
          <dgm:bulletEnabled val="1"/>
        </dgm:presLayoutVars>
      </dgm:prSet>
      <dgm:spPr/>
    </dgm:pt>
    <dgm:pt modelId="{AB32F309-D5AA-46FE-8141-E3BF3BC54F1D}" type="pres">
      <dgm:prSet presAssocID="{8C5E91C6-F663-4398-A315-8296DCCF7B1B}" presName="spacerT" presStyleCnt="0"/>
      <dgm:spPr/>
    </dgm:pt>
    <dgm:pt modelId="{814F65B5-3CFE-48AF-96DC-3987BCCC9CA2}" type="pres">
      <dgm:prSet presAssocID="{8C5E91C6-F663-4398-A315-8296DCCF7B1B}" presName="sibTrans" presStyleLbl="sibTrans2D1" presStyleIdx="0" presStyleCnt="2"/>
      <dgm:spPr>
        <a:prstGeom prst="mathMinus">
          <a:avLst/>
        </a:prstGeom>
      </dgm:spPr>
    </dgm:pt>
    <dgm:pt modelId="{33C9C171-BED3-499D-8BCE-FA0CA93A896D}" type="pres">
      <dgm:prSet presAssocID="{8C5E91C6-F663-4398-A315-8296DCCF7B1B}" presName="spacerB" presStyleCnt="0"/>
      <dgm:spPr/>
    </dgm:pt>
    <dgm:pt modelId="{CF2D48BD-07C0-43C7-AC30-A4014332909F}" type="pres">
      <dgm:prSet presAssocID="{29F10126-0F68-4947-A41D-D782410C8881}" presName="node" presStyleLbl="node1" presStyleIdx="1" presStyleCnt="3" custScaleX="121653">
        <dgm:presLayoutVars>
          <dgm:bulletEnabled val="1"/>
        </dgm:presLayoutVars>
      </dgm:prSet>
      <dgm:spPr/>
    </dgm:pt>
    <dgm:pt modelId="{07D2CC68-A0DE-4F77-8091-37B9310D7C27}" type="pres">
      <dgm:prSet presAssocID="{5C08921A-5766-43BB-9D4E-27649E2C2A6E}" presName="sibTransLast" presStyleLbl="sibTrans2D1" presStyleIdx="1" presStyleCnt="2"/>
      <dgm:spPr/>
    </dgm:pt>
    <dgm:pt modelId="{8B0A6D78-A2A3-4128-83F1-93AFAB1E7C66}" type="pres">
      <dgm:prSet presAssocID="{5C08921A-5766-43BB-9D4E-27649E2C2A6E}" presName="connectorText" presStyleLbl="sibTrans2D1" presStyleIdx="1" presStyleCnt="2"/>
      <dgm:spPr/>
    </dgm:pt>
    <dgm:pt modelId="{3A642F6E-A946-40A8-B517-3862E999E94E}" type="pres">
      <dgm:prSet presAssocID="{5C08921A-5766-43BB-9D4E-27649E2C2A6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C84F51C-DB83-4869-83F0-AAE70C56C52E}" srcId="{5C08921A-5766-43BB-9D4E-27649E2C2A6E}" destId="{ED9FDEFC-CDEC-4943-8D7A-677DD025D717}" srcOrd="2" destOrd="0" parTransId="{79E5AC89-0EF2-47B9-938F-64FBB874B875}" sibTransId="{1249A4AE-99CF-470C-AB64-AE88AB00CFA9}"/>
    <dgm:cxn modelId="{3FCE3C1E-E5C0-466B-9F9D-7659901DDA54}" srcId="{5C08921A-5766-43BB-9D4E-27649E2C2A6E}" destId="{29F10126-0F68-4947-A41D-D782410C8881}" srcOrd="1" destOrd="0" parTransId="{8B8FA153-213B-4DC7-A06C-658B925506EA}" sibTransId="{3214F3A2-4695-46D6-8EC2-6AFE9B1FEA22}"/>
    <dgm:cxn modelId="{A7771A2C-17DC-4F25-B654-8485F171C6C5}" srcId="{5C08921A-5766-43BB-9D4E-27649E2C2A6E}" destId="{98319BAE-A812-46EB-86C2-C2FFC0C1255A}" srcOrd="0" destOrd="0" parTransId="{7481F7DB-00DA-4377-A933-EA01B6D9616B}" sibTransId="{8C5E91C6-F663-4398-A315-8296DCCF7B1B}"/>
    <dgm:cxn modelId="{87BDAA2C-3172-4746-893E-69D282ED93EB}" type="presOf" srcId="{98319BAE-A812-46EB-86C2-C2FFC0C1255A}" destId="{EC8423AC-C2DD-43B5-94DB-1F4D40999482}" srcOrd="0" destOrd="0" presId="urn:microsoft.com/office/officeart/2005/8/layout/equation2"/>
    <dgm:cxn modelId="{90505345-8385-42EB-A0ED-9F7FEF182421}" type="presOf" srcId="{5C08921A-5766-43BB-9D4E-27649E2C2A6E}" destId="{287E3DB7-5D34-453A-A077-EAA81DBD72C9}" srcOrd="0" destOrd="0" presId="urn:microsoft.com/office/officeart/2005/8/layout/equation2"/>
    <dgm:cxn modelId="{5458AE87-DFA7-4A5F-BF77-D09C66350CDA}" type="presOf" srcId="{3214F3A2-4695-46D6-8EC2-6AFE9B1FEA22}" destId="{07D2CC68-A0DE-4F77-8091-37B9310D7C27}" srcOrd="0" destOrd="0" presId="urn:microsoft.com/office/officeart/2005/8/layout/equation2"/>
    <dgm:cxn modelId="{27025AC8-B55E-4D04-8891-6BDCCB4DAADD}" type="presOf" srcId="{ED9FDEFC-CDEC-4943-8D7A-677DD025D717}" destId="{3A642F6E-A946-40A8-B517-3862E999E94E}" srcOrd="0" destOrd="0" presId="urn:microsoft.com/office/officeart/2005/8/layout/equation2"/>
    <dgm:cxn modelId="{1D1E50C9-36E6-423A-B3F6-1131134A3E22}" type="presOf" srcId="{8C5E91C6-F663-4398-A315-8296DCCF7B1B}" destId="{814F65B5-3CFE-48AF-96DC-3987BCCC9CA2}" srcOrd="0" destOrd="0" presId="urn:microsoft.com/office/officeart/2005/8/layout/equation2"/>
    <dgm:cxn modelId="{9AA8C7D0-346B-46A4-A624-206F76036DB4}" type="presOf" srcId="{3214F3A2-4695-46D6-8EC2-6AFE9B1FEA22}" destId="{8B0A6D78-A2A3-4128-83F1-93AFAB1E7C66}" srcOrd="1" destOrd="0" presId="urn:microsoft.com/office/officeart/2005/8/layout/equation2"/>
    <dgm:cxn modelId="{CE1765E8-8B11-4487-B61A-6C8BD3D37FD9}" type="presOf" srcId="{29F10126-0F68-4947-A41D-D782410C8881}" destId="{CF2D48BD-07C0-43C7-AC30-A4014332909F}" srcOrd="0" destOrd="0" presId="urn:microsoft.com/office/officeart/2005/8/layout/equation2"/>
    <dgm:cxn modelId="{CFCDAFC3-0F19-4C13-B236-F3CC12A75B88}" type="presParOf" srcId="{287E3DB7-5D34-453A-A077-EAA81DBD72C9}" destId="{C282C13C-AAF0-4536-94C3-28F61F0EC3DB}" srcOrd="0" destOrd="0" presId="urn:microsoft.com/office/officeart/2005/8/layout/equation2"/>
    <dgm:cxn modelId="{6A29CC12-FB75-4FD4-98AB-885329466768}" type="presParOf" srcId="{C282C13C-AAF0-4536-94C3-28F61F0EC3DB}" destId="{EC8423AC-C2DD-43B5-94DB-1F4D40999482}" srcOrd="0" destOrd="0" presId="urn:microsoft.com/office/officeart/2005/8/layout/equation2"/>
    <dgm:cxn modelId="{AB125F13-B070-484C-9469-72577C66BB41}" type="presParOf" srcId="{C282C13C-AAF0-4536-94C3-28F61F0EC3DB}" destId="{AB32F309-D5AA-46FE-8141-E3BF3BC54F1D}" srcOrd="1" destOrd="0" presId="urn:microsoft.com/office/officeart/2005/8/layout/equation2"/>
    <dgm:cxn modelId="{C4412BF9-0E0B-4C1F-97E7-7B41552F7225}" type="presParOf" srcId="{C282C13C-AAF0-4536-94C3-28F61F0EC3DB}" destId="{814F65B5-3CFE-48AF-96DC-3987BCCC9CA2}" srcOrd="2" destOrd="0" presId="urn:microsoft.com/office/officeart/2005/8/layout/equation2"/>
    <dgm:cxn modelId="{AA7D783E-E5F9-4DD8-962A-1E6443C279F8}" type="presParOf" srcId="{C282C13C-AAF0-4536-94C3-28F61F0EC3DB}" destId="{33C9C171-BED3-499D-8BCE-FA0CA93A896D}" srcOrd="3" destOrd="0" presId="urn:microsoft.com/office/officeart/2005/8/layout/equation2"/>
    <dgm:cxn modelId="{E114B7EE-773B-4B79-AE17-E17BEF7BD83E}" type="presParOf" srcId="{C282C13C-AAF0-4536-94C3-28F61F0EC3DB}" destId="{CF2D48BD-07C0-43C7-AC30-A4014332909F}" srcOrd="4" destOrd="0" presId="urn:microsoft.com/office/officeart/2005/8/layout/equation2"/>
    <dgm:cxn modelId="{D6ADD0EB-0055-48FF-9DC1-EA2DE8D0D692}" type="presParOf" srcId="{287E3DB7-5D34-453A-A077-EAA81DBD72C9}" destId="{07D2CC68-A0DE-4F77-8091-37B9310D7C27}" srcOrd="1" destOrd="0" presId="urn:microsoft.com/office/officeart/2005/8/layout/equation2"/>
    <dgm:cxn modelId="{2CE8C1E8-6EFB-4D2A-8B96-7A0C7789FBC0}" type="presParOf" srcId="{07D2CC68-A0DE-4F77-8091-37B9310D7C27}" destId="{8B0A6D78-A2A3-4128-83F1-93AFAB1E7C66}" srcOrd="0" destOrd="0" presId="urn:microsoft.com/office/officeart/2005/8/layout/equation2"/>
    <dgm:cxn modelId="{B940CBFB-F301-4FBC-ACD3-9F25BBE63676}" type="presParOf" srcId="{287E3DB7-5D34-453A-A077-EAA81DBD72C9}" destId="{3A642F6E-A946-40A8-B517-3862E999E94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C9C37-2301-4036-AC9E-399829E8A61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61502-EFFE-4854-B229-8AA3D3EF83A6}">
      <dgm:prSet phldrT="[Text]"/>
      <dgm:spPr/>
      <dgm:t>
        <a:bodyPr/>
        <a:lstStyle/>
        <a:p>
          <a:r>
            <a:rPr lang="en-US" dirty="0"/>
            <a:t>Regional or Geographic zone based premiums</a:t>
          </a:r>
        </a:p>
      </dgm:t>
    </dgm:pt>
    <dgm:pt modelId="{1B9E88CE-E6C8-4DBA-B44A-6635A2190DA0}" type="parTrans" cxnId="{5F2632EF-2A1B-432B-BC7F-A46BBB527E04}">
      <dgm:prSet/>
      <dgm:spPr/>
      <dgm:t>
        <a:bodyPr/>
        <a:lstStyle/>
        <a:p>
          <a:endParaRPr lang="en-US"/>
        </a:p>
      </dgm:t>
    </dgm:pt>
    <dgm:pt modelId="{68709135-4A74-4FBB-877B-DDA39BBC8DD3}" type="sibTrans" cxnId="{5F2632EF-2A1B-432B-BC7F-A46BBB527E04}">
      <dgm:prSet/>
      <dgm:spPr/>
      <dgm:t>
        <a:bodyPr/>
        <a:lstStyle/>
        <a:p>
          <a:endParaRPr lang="en-US"/>
        </a:p>
      </dgm:t>
    </dgm:pt>
    <dgm:pt modelId="{0D747113-C2B8-4B1F-A10B-6F73231F774A}">
      <dgm:prSet phldrT="[Text]"/>
      <dgm:spPr/>
      <dgm:t>
        <a:bodyPr/>
        <a:lstStyle/>
        <a:p>
          <a:r>
            <a:rPr lang="en-US" dirty="0"/>
            <a:t>Owner-driver versus fleet vehicles</a:t>
          </a:r>
        </a:p>
      </dgm:t>
    </dgm:pt>
    <dgm:pt modelId="{5DD4F6B3-C062-4713-A7C0-8103B0AE7C73}" type="parTrans" cxnId="{7F5C4BF9-9B04-4EED-B4C5-CEBDD461D411}">
      <dgm:prSet/>
      <dgm:spPr/>
      <dgm:t>
        <a:bodyPr/>
        <a:lstStyle/>
        <a:p>
          <a:endParaRPr lang="en-US"/>
        </a:p>
      </dgm:t>
    </dgm:pt>
    <dgm:pt modelId="{72B788AB-0090-4DBA-8C0D-51741448E705}" type="sibTrans" cxnId="{7F5C4BF9-9B04-4EED-B4C5-CEBDD461D411}">
      <dgm:prSet/>
      <dgm:spPr/>
      <dgm:t>
        <a:bodyPr/>
        <a:lstStyle/>
        <a:p>
          <a:endParaRPr lang="en-US"/>
        </a:p>
      </dgm:t>
    </dgm:pt>
    <dgm:pt modelId="{4B53B269-5E97-47AF-83F0-926DECA157C6}">
      <dgm:prSet phldrT="[Text]"/>
      <dgm:spPr/>
      <dgm:t>
        <a:bodyPr/>
        <a:lstStyle/>
        <a:p>
          <a:r>
            <a:rPr lang="en-US" dirty="0"/>
            <a:t>Usage based premiums – different rates for hailed, in use but vacant, not in use</a:t>
          </a:r>
        </a:p>
      </dgm:t>
    </dgm:pt>
    <dgm:pt modelId="{81CAE378-093E-484D-8150-91F961CEB51F}" type="parTrans" cxnId="{5E64D8F1-515C-4DA4-BE44-638C87C27D60}">
      <dgm:prSet/>
      <dgm:spPr/>
      <dgm:t>
        <a:bodyPr/>
        <a:lstStyle/>
        <a:p>
          <a:endParaRPr lang="en-US"/>
        </a:p>
      </dgm:t>
    </dgm:pt>
    <dgm:pt modelId="{B7E2A318-834C-4C1A-B280-DDB6B5BCEF7B}" type="sibTrans" cxnId="{5E64D8F1-515C-4DA4-BE44-638C87C27D60}">
      <dgm:prSet/>
      <dgm:spPr/>
      <dgm:t>
        <a:bodyPr/>
        <a:lstStyle/>
        <a:p>
          <a:endParaRPr lang="en-US"/>
        </a:p>
      </dgm:t>
    </dgm:pt>
    <dgm:pt modelId="{420DE723-60B0-458A-9B4A-8D72F7AF15B5}">
      <dgm:prSet phldrT="[Text]"/>
      <dgm:spPr/>
      <dgm:t>
        <a:bodyPr/>
        <a:lstStyle/>
        <a:p>
          <a:r>
            <a:rPr lang="en-US" dirty="0"/>
            <a:t>Exposure based premiums</a:t>
          </a:r>
        </a:p>
      </dgm:t>
    </dgm:pt>
    <dgm:pt modelId="{0C2EBF7E-42CE-4816-B6A7-34E88A0CBDE2}" type="parTrans" cxnId="{DBD8113D-06F5-498E-B5C5-9E962B903E3C}">
      <dgm:prSet/>
      <dgm:spPr/>
      <dgm:t>
        <a:bodyPr/>
        <a:lstStyle/>
        <a:p>
          <a:endParaRPr lang="en-US"/>
        </a:p>
      </dgm:t>
    </dgm:pt>
    <dgm:pt modelId="{F804A4C0-BF26-49FB-84A0-27B21AF2404A}" type="sibTrans" cxnId="{DBD8113D-06F5-498E-B5C5-9E962B903E3C}">
      <dgm:prSet/>
      <dgm:spPr/>
      <dgm:t>
        <a:bodyPr/>
        <a:lstStyle/>
        <a:p>
          <a:endParaRPr lang="en-US"/>
        </a:p>
      </dgm:t>
    </dgm:pt>
    <dgm:pt modelId="{15238FA1-69FF-45E2-AE87-C11E02F6B15F}" type="pres">
      <dgm:prSet presAssocID="{0ECC9C37-2301-4036-AC9E-399829E8A61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206EB2-837A-4091-BB3B-FBD8C08423EC}" type="pres">
      <dgm:prSet presAssocID="{420DE723-60B0-458A-9B4A-8D72F7AF15B5}" presName="Accent4" presStyleCnt="0"/>
      <dgm:spPr/>
    </dgm:pt>
    <dgm:pt modelId="{54809DFA-D6B4-4053-922B-EC80DAE34687}" type="pres">
      <dgm:prSet presAssocID="{420DE723-60B0-458A-9B4A-8D72F7AF15B5}" presName="Accent" presStyleLbl="node1" presStyleIdx="0" presStyleCnt="4"/>
      <dgm:spPr/>
    </dgm:pt>
    <dgm:pt modelId="{0AF36004-964A-432A-8E94-BE7884F9E395}" type="pres">
      <dgm:prSet presAssocID="{420DE723-60B0-458A-9B4A-8D72F7AF15B5}" presName="ParentBackground4" presStyleCnt="0"/>
      <dgm:spPr/>
    </dgm:pt>
    <dgm:pt modelId="{8824EDB5-E203-4475-98A0-391303448CE1}" type="pres">
      <dgm:prSet presAssocID="{420DE723-60B0-458A-9B4A-8D72F7AF15B5}" presName="ParentBackground" presStyleLbl="fgAcc1" presStyleIdx="0" presStyleCnt="4"/>
      <dgm:spPr/>
    </dgm:pt>
    <dgm:pt modelId="{B0C39B82-3DC0-4446-95C2-A681846C710B}" type="pres">
      <dgm:prSet presAssocID="{420DE723-60B0-458A-9B4A-8D72F7AF15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30D9D1-49CD-46FA-98E9-877C878ECE0F}" type="pres">
      <dgm:prSet presAssocID="{4B53B269-5E97-47AF-83F0-926DECA157C6}" presName="Accent3" presStyleCnt="0"/>
      <dgm:spPr/>
    </dgm:pt>
    <dgm:pt modelId="{CE928B8A-B6F2-4ECB-AEBE-B15E8BB0F9B8}" type="pres">
      <dgm:prSet presAssocID="{4B53B269-5E97-47AF-83F0-926DECA157C6}" presName="Accent" presStyleLbl="node1" presStyleIdx="1" presStyleCnt="4"/>
      <dgm:spPr/>
    </dgm:pt>
    <dgm:pt modelId="{5BBAF330-39CF-473F-B22B-9447E15015BF}" type="pres">
      <dgm:prSet presAssocID="{4B53B269-5E97-47AF-83F0-926DECA157C6}" presName="ParentBackground3" presStyleCnt="0"/>
      <dgm:spPr/>
    </dgm:pt>
    <dgm:pt modelId="{158560F0-0C21-4AC6-B3C5-D012286DE80D}" type="pres">
      <dgm:prSet presAssocID="{4B53B269-5E97-47AF-83F0-926DECA157C6}" presName="ParentBackground" presStyleLbl="fgAcc1" presStyleIdx="1" presStyleCnt="4"/>
      <dgm:spPr/>
    </dgm:pt>
    <dgm:pt modelId="{D0F8D80A-DBF3-439B-A63A-6A293622FC40}" type="pres">
      <dgm:prSet presAssocID="{4B53B269-5E97-47AF-83F0-926DECA157C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7EA4177-97B4-4A59-8026-02E35046779B}" type="pres">
      <dgm:prSet presAssocID="{0D747113-C2B8-4B1F-A10B-6F73231F774A}" presName="Accent2" presStyleCnt="0"/>
      <dgm:spPr/>
    </dgm:pt>
    <dgm:pt modelId="{13FB8E74-261F-4381-8B02-8BBCE3563947}" type="pres">
      <dgm:prSet presAssocID="{0D747113-C2B8-4B1F-A10B-6F73231F774A}" presName="Accent" presStyleLbl="node1" presStyleIdx="2" presStyleCnt="4"/>
      <dgm:spPr/>
    </dgm:pt>
    <dgm:pt modelId="{D0D3EF5A-D8DE-4420-A8F3-9A0398F4620E}" type="pres">
      <dgm:prSet presAssocID="{0D747113-C2B8-4B1F-A10B-6F73231F774A}" presName="ParentBackground2" presStyleCnt="0"/>
      <dgm:spPr/>
    </dgm:pt>
    <dgm:pt modelId="{D5AEE491-A246-4F6D-9635-82350CCB1320}" type="pres">
      <dgm:prSet presAssocID="{0D747113-C2B8-4B1F-A10B-6F73231F774A}" presName="ParentBackground" presStyleLbl="fgAcc1" presStyleIdx="2" presStyleCnt="4" custLinFactNeighborX="1635"/>
      <dgm:spPr/>
    </dgm:pt>
    <dgm:pt modelId="{B54DBBC5-CC84-4BD2-9BE2-9B0D5D32CE17}" type="pres">
      <dgm:prSet presAssocID="{0D747113-C2B8-4B1F-A10B-6F73231F774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D168087-3C7E-4697-B4A1-20537D92AEEB}" type="pres">
      <dgm:prSet presAssocID="{7D261502-EFFE-4854-B229-8AA3D3EF83A6}" presName="Accent1" presStyleCnt="0"/>
      <dgm:spPr/>
    </dgm:pt>
    <dgm:pt modelId="{87E2B6C8-3EE7-4244-9158-E52F750E1C6A}" type="pres">
      <dgm:prSet presAssocID="{7D261502-EFFE-4854-B229-8AA3D3EF83A6}" presName="Accent" presStyleLbl="node1" presStyleIdx="3" presStyleCnt="4"/>
      <dgm:spPr/>
    </dgm:pt>
    <dgm:pt modelId="{FA72EA96-FA4E-4891-ABA3-C3753990D1AD}" type="pres">
      <dgm:prSet presAssocID="{7D261502-EFFE-4854-B229-8AA3D3EF83A6}" presName="ParentBackground1" presStyleCnt="0"/>
      <dgm:spPr/>
    </dgm:pt>
    <dgm:pt modelId="{F51E1BF1-5022-4C7D-BDA8-35AE32EB9627}" type="pres">
      <dgm:prSet presAssocID="{7D261502-EFFE-4854-B229-8AA3D3EF83A6}" presName="ParentBackground" presStyleLbl="fgAcc1" presStyleIdx="3" presStyleCnt="4"/>
      <dgm:spPr/>
    </dgm:pt>
    <dgm:pt modelId="{6325D64A-6A1E-468B-B73D-6FFF0567D7BA}" type="pres">
      <dgm:prSet presAssocID="{7D261502-EFFE-4854-B229-8AA3D3EF83A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250C916-D135-486A-AC82-B46CA5995C39}" type="presOf" srcId="{4B53B269-5E97-47AF-83F0-926DECA157C6}" destId="{158560F0-0C21-4AC6-B3C5-D012286DE80D}" srcOrd="0" destOrd="0" presId="urn:microsoft.com/office/officeart/2011/layout/CircleProcess"/>
    <dgm:cxn modelId="{2447A92E-F5A9-407B-8446-D71518DCCA30}" type="presOf" srcId="{420DE723-60B0-458A-9B4A-8D72F7AF15B5}" destId="{B0C39B82-3DC0-4446-95C2-A681846C710B}" srcOrd="1" destOrd="0" presId="urn:microsoft.com/office/officeart/2011/layout/CircleProcess"/>
    <dgm:cxn modelId="{DBD8113D-06F5-498E-B5C5-9E962B903E3C}" srcId="{0ECC9C37-2301-4036-AC9E-399829E8A614}" destId="{420DE723-60B0-458A-9B4A-8D72F7AF15B5}" srcOrd="3" destOrd="0" parTransId="{0C2EBF7E-42CE-4816-B6A7-34E88A0CBDE2}" sibTransId="{F804A4C0-BF26-49FB-84A0-27B21AF2404A}"/>
    <dgm:cxn modelId="{FE94E773-CD4B-4DDC-8904-327616F4B2EE}" type="presOf" srcId="{0D747113-C2B8-4B1F-A10B-6F73231F774A}" destId="{B54DBBC5-CC84-4BD2-9BE2-9B0D5D32CE17}" srcOrd="1" destOrd="0" presId="urn:microsoft.com/office/officeart/2011/layout/CircleProcess"/>
    <dgm:cxn modelId="{8B108078-9115-459B-AA2B-CEF1953F33E1}" type="presOf" srcId="{0D747113-C2B8-4B1F-A10B-6F73231F774A}" destId="{D5AEE491-A246-4F6D-9635-82350CCB1320}" srcOrd="0" destOrd="0" presId="urn:microsoft.com/office/officeart/2011/layout/CircleProcess"/>
    <dgm:cxn modelId="{7FF70899-0684-4B82-8C1D-02F031A8A82C}" type="presOf" srcId="{7D261502-EFFE-4854-B229-8AA3D3EF83A6}" destId="{F51E1BF1-5022-4C7D-BDA8-35AE32EB9627}" srcOrd="0" destOrd="0" presId="urn:microsoft.com/office/officeart/2011/layout/CircleProcess"/>
    <dgm:cxn modelId="{2AC1899E-5D83-431B-808A-AA8C88D1383A}" type="presOf" srcId="{0ECC9C37-2301-4036-AC9E-399829E8A614}" destId="{15238FA1-69FF-45E2-AE87-C11E02F6B15F}" srcOrd="0" destOrd="0" presId="urn:microsoft.com/office/officeart/2011/layout/CircleProcess"/>
    <dgm:cxn modelId="{2D0FDEC5-1063-41AD-AE81-FD87DCAF9C50}" type="presOf" srcId="{7D261502-EFFE-4854-B229-8AA3D3EF83A6}" destId="{6325D64A-6A1E-468B-B73D-6FFF0567D7BA}" srcOrd="1" destOrd="0" presId="urn:microsoft.com/office/officeart/2011/layout/CircleProcess"/>
    <dgm:cxn modelId="{15AF2CCB-203C-40C1-A7EE-15BE25D491EF}" type="presOf" srcId="{420DE723-60B0-458A-9B4A-8D72F7AF15B5}" destId="{8824EDB5-E203-4475-98A0-391303448CE1}" srcOrd="0" destOrd="0" presId="urn:microsoft.com/office/officeart/2011/layout/CircleProcess"/>
    <dgm:cxn modelId="{1A2C49DE-AC65-4F0D-BA8F-68F62663B2B3}" type="presOf" srcId="{4B53B269-5E97-47AF-83F0-926DECA157C6}" destId="{D0F8D80A-DBF3-439B-A63A-6A293622FC40}" srcOrd="1" destOrd="0" presId="urn:microsoft.com/office/officeart/2011/layout/CircleProcess"/>
    <dgm:cxn modelId="{5F2632EF-2A1B-432B-BC7F-A46BBB527E04}" srcId="{0ECC9C37-2301-4036-AC9E-399829E8A614}" destId="{7D261502-EFFE-4854-B229-8AA3D3EF83A6}" srcOrd="0" destOrd="0" parTransId="{1B9E88CE-E6C8-4DBA-B44A-6635A2190DA0}" sibTransId="{68709135-4A74-4FBB-877B-DDA39BBC8DD3}"/>
    <dgm:cxn modelId="{5E64D8F1-515C-4DA4-BE44-638C87C27D60}" srcId="{0ECC9C37-2301-4036-AC9E-399829E8A614}" destId="{4B53B269-5E97-47AF-83F0-926DECA157C6}" srcOrd="2" destOrd="0" parTransId="{81CAE378-093E-484D-8150-91F961CEB51F}" sibTransId="{B7E2A318-834C-4C1A-B280-DDB6B5BCEF7B}"/>
    <dgm:cxn modelId="{7F5C4BF9-9B04-4EED-B4C5-CEBDD461D411}" srcId="{0ECC9C37-2301-4036-AC9E-399829E8A614}" destId="{0D747113-C2B8-4B1F-A10B-6F73231F774A}" srcOrd="1" destOrd="0" parTransId="{5DD4F6B3-C062-4713-A7C0-8103B0AE7C73}" sibTransId="{72B788AB-0090-4DBA-8C0D-51741448E705}"/>
    <dgm:cxn modelId="{AD6CF5FD-4739-49A3-90C3-9AF7677E8CA1}" type="presParOf" srcId="{15238FA1-69FF-45E2-AE87-C11E02F6B15F}" destId="{9F206EB2-837A-4091-BB3B-FBD8C08423EC}" srcOrd="0" destOrd="0" presId="urn:microsoft.com/office/officeart/2011/layout/CircleProcess"/>
    <dgm:cxn modelId="{A3FF0B53-9C64-4644-AB5C-A19D0C9179EC}" type="presParOf" srcId="{9F206EB2-837A-4091-BB3B-FBD8C08423EC}" destId="{54809DFA-D6B4-4053-922B-EC80DAE34687}" srcOrd="0" destOrd="0" presId="urn:microsoft.com/office/officeart/2011/layout/CircleProcess"/>
    <dgm:cxn modelId="{42091E69-29EB-4825-9076-410DEBD217C0}" type="presParOf" srcId="{15238FA1-69FF-45E2-AE87-C11E02F6B15F}" destId="{0AF36004-964A-432A-8E94-BE7884F9E395}" srcOrd="1" destOrd="0" presId="urn:microsoft.com/office/officeart/2011/layout/CircleProcess"/>
    <dgm:cxn modelId="{55B679B1-9335-44E5-96E3-57AF8B88D6FD}" type="presParOf" srcId="{0AF36004-964A-432A-8E94-BE7884F9E395}" destId="{8824EDB5-E203-4475-98A0-391303448CE1}" srcOrd="0" destOrd="0" presId="urn:microsoft.com/office/officeart/2011/layout/CircleProcess"/>
    <dgm:cxn modelId="{1FC39E1B-CDF0-4CF1-87F6-01E0F7254955}" type="presParOf" srcId="{15238FA1-69FF-45E2-AE87-C11E02F6B15F}" destId="{B0C39B82-3DC0-4446-95C2-A681846C710B}" srcOrd="2" destOrd="0" presId="urn:microsoft.com/office/officeart/2011/layout/CircleProcess"/>
    <dgm:cxn modelId="{DE19DEE2-477F-4A47-8C97-8C7F67DE187A}" type="presParOf" srcId="{15238FA1-69FF-45E2-AE87-C11E02F6B15F}" destId="{8630D9D1-49CD-46FA-98E9-877C878ECE0F}" srcOrd="3" destOrd="0" presId="urn:microsoft.com/office/officeart/2011/layout/CircleProcess"/>
    <dgm:cxn modelId="{E66BA4E6-DA34-4617-8740-7E6A36B6D01A}" type="presParOf" srcId="{8630D9D1-49CD-46FA-98E9-877C878ECE0F}" destId="{CE928B8A-B6F2-4ECB-AEBE-B15E8BB0F9B8}" srcOrd="0" destOrd="0" presId="urn:microsoft.com/office/officeart/2011/layout/CircleProcess"/>
    <dgm:cxn modelId="{E77EEBC9-8623-4263-8069-E932247BF938}" type="presParOf" srcId="{15238FA1-69FF-45E2-AE87-C11E02F6B15F}" destId="{5BBAF330-39CF-473F-B22B-9447E15015BF}" srcOrd="4" destOrd="0" presId="urn:microsoft.com/office/officeart/2011/layout/CircleProcess"/>
    <dgm:cxn modelId="{EFEEB774-5F70-4FF7-BE3B-C2C97C96D707}" type="presParOf" srcId="{5BBAF330-39CF-473F-B22B-9447E15015BF}" destId="{158560F0-0C21-4AC6-B3C5-D012286DE80D}" srcOrd="0" destOrd="0" presId="urn:microsoft.com/office/officeart/2011/layout/CircleProcess"/>
    <dgm:cxn modelId="{D910E831-2C7D-418F-BFFC-1388C405600A}" type="presParOf" srcId="{15238FA1-69FF-45E2-AE87-C11E02F6B15F}" destId="{D0F8D80A-DBF3-439B-A63A-6A293622FC40}" srcOrd="5" destOrd="0" presId="urn:microsoft.com/office/officeart/2011/layout/CircleProcess"/>
    <dgm:cxn modelId="{D1D7A912-E30D-4709-BB1C-3208E8C89739}" type="presParOf" srcId="{15238FA1-69FF-45E2-AE87-C11E02F6B15F}" destId="{87EA4177-97B4-4A59-8026-02E35046779B}" srcOrd="6" destOrd="0" presId="urn:microsoft.com/office/officeart/2011/layout/CircleProcess"/>
    <dgm:cxn modelId="{997C46AE-DDC9-4CD7-A079-7BB4A70297DD}" type="presParOf" srcId="{87EA4177-97B4-4A59-8026-02E35046779B}" destId="{13FB8E74-261F-4381-8B02-8BBCE3563947}" srcOrd="0" destOrd="0" presId="urn:microsoft.com/office/officeart/2011/layout/CircleProcess"/>
    <dgm:cxn modelId="{280D518C-2FE9-4D1C-812E-49D2208BBDE9}" type="presParOf" srcId="{15238FA1-69FF-45E2-AE87-C11E02F6B15F}" destId="{D0D3EF5A-D8DE-4420-A8F3-9A0398F4620E}" srcOrd="7" destOrd="0" presId="urn:microsoft.com/office/officeart/2011/layout/CircleProcess"/>
    <dgm:cxn modelId="{D3FAAB1A-B937-4CB9-B6ED-852D975787E6}" type="presParOf" srcId="{D0D3EF5A-D8DE-4420-A8F3-9A0398F4620E}" destId="{D5AEE491-A246-4F6D-9635-82350CCB1320}" srcOrd="0" destOrd="0" presId="urn:microsoft.com/office/officeart/2011/layout/CircleProcess"/>
    <dgm:cxn modelId="{5993A44B-408C-47D8-B8A7-EC9B09D92353}" type="presParOf" srcId="{15238FA1-69FF-45E2-AE87-C11E02F6B15F}" destId="{B54DBBC5-CC84-4BD2-9BE2-9B0D5D32CE17}" srcOrd="8" destOrd="0" presId="urn:microsoft.com/office/officeart/2011/layout/CircleProcess"/>
    <dgm:cxn modelId="{BBE7272A-7AF9-49C4-9B13-561EC398DE96}" type="presParOf" srcId="{15238FA1-69FF-45E2-AE87-C11E02F6B15F}" destId="{DD168087-3C7E-4697-B4A1-20537D92AEEB}" srcOrd="9" destOrd="0" presId="urn:microsoft.com/office/officeart/2011/layout/CircleProcess"/>
    <dgm:cxn modelId="{D46F31A8-65D2-41B8-8DF7-645FB9B4219A}" type="presParOf" srcId="{DD168087-3C7E-4697-B4A1-20537D92AEEB}" destId="{87E2B6C8-3EE7-4244-9158-E52F750E1C6A}" srcOrd="0" destOrd="0" presId="urn:microsoft.com/office/officeart/2011/layout/CircleProcess"/>
    <dgm:cxn modelId="{1106B82E-292F-4108-A3D6-6F5897B28640}" type="presParOf" srcId="{15238FA1-69FF-45E2-AE87-C11E02F6B15F}" destId="{FA72EA96-FA4E-4891-ABA3-C3753990D1AD}" srcOrd="10" destOrd="0" presId="urn:microsoft.com/office/officeart/2011/layout/CircleProcess"/>
    <dgm:cxn modelId="{E39A70B5-678C-448F-B9A9-4C09FE06AF71}" type="presParOf" srcId="{FA72EA96-FA4E-4891-ABA3-C3753990D1AD}" destId="{F51E1BF1-5022-4C7D-BDA8-35AE32EB9627}" srcOrd="0" destOrd="0" presId="urn:microsoft.com/office/officeart/2011/layout/CircleProcess"/>
    <dgm:cxn modelId="{4D0E7FE0-CC0F-4C66-9C74-46EFCD81DC29}" type="presParOf" srcId="{15238FA1-69FF-45E2-AE87-C11E02F6B15F}" destId="{6325D64A-6A1E-468B-B73D-6FFF0567D7BA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488D-37C1-43B9-97AC-5E5CB2984687}">
      <dsp:nvSpPr>
        <dsp:cNvPr id="0" name=""/>
        <dsp:cNvSpPr/>
      </dsp:nvSpPr>
      <dsp:spPr>
        <a:xfrm>
          <a:off x="2448" y="306733"/>
          <a:ext cx="2141500" cy="8566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Evidence</a:t>
          </a:r>
        </a:p>
      </dsp:txBody>
      <dsp:txXfrm>
        <a:off x="2448" y="306733"/>
        <a:ext cx="1927350" cy="856600"/>
      </dsp:txXfrm>
    </dsp:sp>
    <dsp:sp modelId="{E4352145-68DE-43AF-A3D5-D8B60DE0F435}">
      <dsp:nvSpPr>
        <dsp:cNvPr id="0" name=""/>
        <dsp:cNvSpPr/>
      </dsp:nvSpPr>
      <dsp:spPr>
        <a:xfrm>
          <a:off x="1715649" y="306733"/>
          <a:ext cx="2141500" cy="85660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Action</a:t>
          </a:r>
        </a:p>
      </dsp:txBody>
      <dsp:txXfrm>
        <a:off x="2143949" y="306733"/>
        <a:ext cx="1284900" cy="856600"/>
      </dsp:txXfrm>
    </dsp:sp>
    <dsp:sp modelId="{51D37DCE-7385-4EC9-A9FD-1C5C6EB6AFD1}">
      <dsp:nvSpPr>
        <dsp:cNvPr id="0" name=""/>
        <dsp:cNvSpPr/>
      </dsp:nvSpPr>
      <dsp:spPr>
        <a:xfrm>
          <a:off x="3428850" y="306733"/>
          <a:ext cx="2141500" cy="85660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</a:t>
          </a:r>
        </a:p>
      </dsp:txBody>
      <dsp:txXfrm>
        <a:off x="3857150" y="306733"/>
        <a:ext cx="1284900" cy="856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488D-37C1-43B9-97AC-5E5CB2984687}">
      <dsp:nvSpPr>
        <dsp:cNvPr id="0" name=""/>
        <dsp:cNvSpPr/>
      </dsp:nvSpPr>
      <dsp:spPr>
        <a:xfrm>
          <a:off x="2429" y="316019"/>
          <a:ext cx="2124548" cy="84981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Evidence</a:t>
          </a:r>
        </a:p>
      </dsp:txBody>
      <dsp:txXfrm>
        <a:off x="2429" y="316019"/>
        <a:ext cx="1912093" cy="849819"/>
      </dsp:txXfrm>
    </dsp:sp>
    <dsp:sp modelId="{E4352145-68DE-43AF-A3D5-D8B60DE0F435}">
      <dsp:nvSpPr>
        <dsp:cNvPr id="0" name=""/>
        <dsp:cNvSpPr/>
      </dsp:nvSpPr>
      <dsp:spPr>
        <a:xfrm>
          <a:off x="1702068" y="316019"/>
          <a:ext cx="2124548" cy="84981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Action</a:t>
          </a:r>
        </a:p>
      </dsp:txBody>
      <dsp:txXfrm>
        <a:off x="2126978" y="316019"/>
        <a:ext cx="1274729" cy="849819"/>
      </dsp:txXfrm>
    </dsp:sp>
    <dsp:sp modelId="{51D37DCE-7385-4EC9-A9FD-1C5C6EB6AFD1}">
      <dsp:nvSpPr>
        <dsp:cNvPr id="0" name=""/>
        <dsp:cNvSpPr/>
      </dsp:nvSpPr>
      <dsp:spPr>
        <a:xfrm>
          <a:off x="3401707" y="316019"/>
          <a:ext cx="2124548" cy="84981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</a:t>
          </a:r>
        </a:p>
      </dsp:txBody>
      <dsp:txXfrm>
        <a:off x="3826617" y="316019"/>
        <a:ext cx="1274729" cy="849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23AC-C2DD-43B5-94DB-1F4D40999482}">
      <dsp:nvSpPr>
        <dsp:cNvPr id="0" name=""/>
        <dsp:cNvSpPr/>
      </dsp:nvSpPr>
      <dsp:spPr>
        <a:xfrm>
          <a:off x="506437" y="993"/>
          <a:ext cx="1102012" cy="89430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$700,000 </a:t>
          </a:r>
          <a:r>
            <a:rPr lang="en-US" sz="900" kern="1200" dirty="0"/>
            <a:t>premium pool collected if Class 3 rolled into Class 1</a:t>
          </a:r>
        </a:p>
      </dsp:txBody>
      <dsp:txXfrm>
        <a:off x="667823" y="131960"/>
        <a:ext cx="779240" cy="632367"/>
      </dsp:txXfrm>
    </dsp:sp>
    <dsp:sp modelId="{814F65B5-3CFE-48AF-96DC-3987BCCC9CA2}">
      <dsp:nvSpPr>
        <dsp:cNvPr id="0" name=""/>
        <dsp:cNvSpPr/>
      </dsp:nvSpPr>
      <dsp:spPr>
        <a:xfrm>
          <a:off x="798096" y="967912"/>
          <a:ext cx="518694" cy="518694"/>
        </a:xfrm>
        <a:prstGeom prst="mathMin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66849" y="1166261"/>
        <a:ext cx="381188" cy="121996"/>
      </dsp:txXfrm>
    </dsp:sp>
    <dsp:sp modelId="{CF2D48BD-07C0-43C7-AC30-A4014332909F}">
      <dsp:nvSpPr>
        <dsp:cNvPr id="0" name=""/>
        <dsp:cNvSpPr/>
      </dsp:nvSpPr>
      <dsp:spPr>
        <a:xfrm>
          <a:off x="513471" y="1559224"/>
          <a:ext cx="1087944" cy="89430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Outstanding $9.8m</a:t>
          </a:r>
          <a:endParaRPr lang="en-US" sz="1000" kern="1200" dirty="0"/>
        </a:p>
      </dsp:txBody>
      <dsp:txXfrm>
        <a:off x="672797" y="1690191"/>
        <a:ext cx="769292" cy="632367"/>
      </dsp:txXfrm>
    </dsp:sp>
    <dsp:sp modelId="{07D2CC68-A0DE-4F77-8091-37B9310D7C27}">
      <dsp:nvSpPr>
        <dsp:cNvPr id="0" name=""/>
        <dsp:cNvSpPr/>
      </dsp:nvSpPr>
      <dsp:spPr>
        <a:xfrm>
          <a:off x="1742595" y="1060919"/>
          <a:ext cx="284387" cy="332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42595" y="1127455"/>
        <a:ext cx="199071" cy="199608"/>
      </dsp:txXfrm>
    </dsp:sp>
    <dsp:sp modelId="{3A642F6E-A946-40A8-B517-3862E999E94E}">
      <dsp:nvSpPr>
        <dsp:cNvPr id="0" name=""/>
        <dsp:cNvSpPr/>
      </dsp:nvSpPr>
      <dsp:spPr>
        <a:xfrm>
          <a:off x="2145030" y="332957"/>
          <a:ext cx="1788603" cy="178860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$10.5m premium pool required to cover crashes with Class 3</a:t>
          </a:r>
        </a:p>
      </dsp:txBody>
      <dsp:txXfrm>
        <a:off x="2406965" y="594892"/>
        <a:ext cx="1264733" cy="1264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09DFA-D6B4-4053-922B-EC80DAE34687}">
      <dsp:nvSpPr>
        <dsp:cNvPr id="0" name=""/>
        <dsp:cNvSpPr/>
      </dsp:nvSpPr>
      <dsp:spPr>
        <a:xfrm>
          <a:off x="4655468" y="978692"/>
          <a:ext cx="1393279" cy="1393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4EDB5-E203-4475-98A0-391303448CE1}">
      <dsp:nvSpPr>
        <dsp:cNvPr id="0" name=""/>
        <dsp:cNvSpPr/>
      </dsp:nvSpPr>
      <dsp:spPr>
        <a:xfrm>
          <a:off x="4702070" y="1025145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Exposure based premiums</a:t>
          </a:r>
        </a:p>
      </dsp:txBody>
      <dsp:txXfrm>
        <a:off x="4887881" y="1210958"/>
        <a:ext cx="929051" cy="928818"/>
      </dsp:txXfrm>
    </dsp:sp>
    <dsp:sp modelId="{CE928B8A-B6F2-4ECB-AEBE-B15E8BB0F9B8}">
      <dsp:nvSpPr>
        <dsp:cNvPr id="0" name=""/>
        <dsp:cNvSpPr/>
      </dsp:nvSpPr>
      <dsp:spPr>
        <a:xfrm rot="2700000">
          <a:off x="3209601" y="978594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560F0-0C21-4AC6-B3C5-D012286DE80D}">
      <dsp:nvSpPr>
        <dsp:cNvPr id="0" name=""/>
        <dsp:cNvSpPr/>
      </dsp:nvSpPr>
      <dsp:spPr>
        <a:xfrm>
          <a:off x="3262189" y="1025145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Usage based premiums – different rates for hailed, in use but vacant, not in use</a:t>
          </a:r>
        </a:p>
      </dsp:txBody>
      <dsp:txXfrm>
        <a:off x="3448000" y="1210958"/>
        <a:ext cx="929051" cy="928818"/>
      </dsp:txXfrm>
    </dsp:sp>
    <dsp:sp modelId="{13FB8E74-261F-4381-8B02-8BBCE3563947}">
      <dsp:nvSpPr>
        <dsp:cNvPr id="0" name=""/>
        <dsp:cNvSpPr/>
      </dsp:nvSpPr>
      <dsp:spPr>
        <a:xfrm rot="2700000">
          <a:off x="1775695" y="978594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EE491-A246-4F6D-9635-82350CCB1320}">
      <dsp:nvSpPr>
        <dsp:cNvPr id="0" name=""/>
        <dsp:cNvSpPr/>
      </dsp:nvSpPr>
      <dsp:spPr>
        <a:xfrm>
          <a:off x="1843574" y="1025145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Owner-driver versus fleet vehicles</a:t>
          </a:r>
        </a:p>
      </dsp:txBody>
      <dsp:txXfrm>
        <a:off x="2029385" y="1210958"/>
        <a:ext cx="929051" cy="928818"/>
      </dsp:txXfrm>
    </dsp:sp>
    <dsp:sp modelId="{87E2B6C8-3EE7-4244-9158-E52F750E1C6A}">
      <dsp:nvSpPr>
        <dsp:cNvPr id="0" name=""/>
        <dsp:cNvSpPr/>
      </dsp:nvSpPr>
      <dsp:spPr>
        <a:xfrm rot="2700000">
          <a:off x="335814" y="978594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E1BF1-5022-4C7D-BDA8-35AE32EB9627}">
      <dsp:nvSpPr>
        <dsp:cNvPr id="0" name=""/>
        <dsp:cNvSpPr/>
      </dsp:nvSpPr>
      <dsp:spPr>
        <a:xfrm>
          <a:off x="382427" y="1025145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Regional or Geographic zone based premiums</a:t>
          </a:r>
        </a:p>
      </dsp:txBody>
      <dsp:txXfrm>
        <a:off x="568238" y="1210958"/>
        <a:ext cx="929051" cy="92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0.19202</cdr:x>
      <cdr:y>0.91105</cdr:y>
    </cdr:from>
    <cdr:to>
      <cdr:x>0.24826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C881D9-DF0F-4B21-BFED-9C704ACFB37C}"/>
            </a:ext>
          </a:extLst>
        </cdr:cNvPr>
        <cdr:cNvSpPr txBox="1"/>
      </cdr:nvSpPr>
      <cdr:spPr>
        <a:xfrm xmlns:a="http://schemas.openxmlformats.org/drawingml/2006/main" flipH="1">
          <a:off x="960883" y="2817331"/>
          <a:ext cx="281425" cy="275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0.38903</cdr:x>
      <cdr:y>0.91493</cdr:y>
    </cdr:from>
    <cdr:to>
      <cdr:x>0.42681</cdr:x>
      <cdr:y>0.97834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B6E0EC6-86BA-41D4-8CE3-125F0406CE28}"/>
            </a:ext>
          </a:extLst>
        </cdr:cNvPr>
        <cdr:cNvSpPr txBox="1"/>
      </cdr:nvSpPr>
      <cdr:spPr>
        <a:xfrm xmlns:a="http://schemas.openxmlformats.org/drawingml/2006/main" flipH="1">
          <a:off x="1946726" y="2829323"/>
          <a:ext cx="189051" cy="19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0.29735</cdr:x>
      <cdr:y>0.91058</cdr:y>
    </cdr:from>
    <cdr:to>
      <cdr:x>0.35358</cdr:x>
      <cdr:y>0.99954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2F8F607-AD85-4ADD-AACB-C483EDD7DB69}"/>
            </a:ext>
          </a:extLst>
        </cdr:cNvPr>
        <cdr:cNvSpPr txBox="1"/>
      </cdr:nvSpPr>
      <cdr:spPr>
        <a:xfrm xmlns:a="http://schemas.openxmlformats.org/drawingml/2006/main" flipH="1">
          <a:off x="1487949" y="2815871"/>
          <a:ext cx="281375" cy="27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</cdr:x>
      <cdr:y>0.91557</cdr:y>
    </cdr:from>
    <cdr:to>
      <cdr:x>0.53777</cdr:x>
      <cdr:y>0.97898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2502000" y="2831306"/>
          <a:ext cx="189002" cy="19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0.60273</cdr:x>
      <cdr:y>0.91725</cdr:y>
    </cdr:from>
    <cdr:to>
      <cdr:x>0.6405</cdr:x>
      <cdr:y>0.98065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3016055" y="2836506"/>
          <a:ext cx="189001" cy="19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0.71023</cdr:x>
      <cdr:y>0.91779</cdr:y>
    </cdr:from>
    <cdr:to>
      <cdr:x>0.748</cdr:x>
      <cdr:y>0.9812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3553985" y="2838176"/>
          <a:ext cx="189001" cy="19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0.8184</cdr:x>
      <cdr:y>0.91815</cdr:y>
    </cdr:from>
    <cdr:to>
      <cdr:x>0.85617</cdr:x>
      <cdr:y>0.98156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4095291" y="2839289"/>
          <a:ext cx="189001" cy="196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0.9189</cdr:x>
      <cdr:y>0.91463</cdr:y>
    </cdr:from>
    <cdr:to>
      <cdr:x>0.95667</cdr:x>
      <cdr:y>0.97803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4598158" y="2828404"/>
          <a:ext cx="189001" cy="19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0.80992</cdr:x>
      <cdr:y>0.89714</cdr:y>
    </cdr:from>
    <cdr:to>
      <cdr:x>0.84769</cdr:x>
      <cdr:y>0.96055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3702957" y="2456543"/>
          <a:ext cx="172688" cy="173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0.92128</cdr:x>
      <cdr:y>0.89516</cdr:y>
    </cdr:from>
    <cdr:to>
      <cdr:x>0.95905</cdr:x>
      <cdr:y>0.95856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D5D919D-991E-40E4-B5F7-99225CA2D763}"/>
            </a:ext>
          </a:extLst>
        </cdr:cNvPr>
        <cdr:cNvSpPr txBox="1"/>
      </cdr:nvSpPr>
      <cdr:spPr>
        <a:xfrm xmlns:a="http://schemas.openxmlformats.org/drawingml/2006/main" flipH="1">
          <a:off x="4802984" y="2411798"/>
          <a:ext cx="196913" cy="170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AU" sz="900" baseline="300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2631-E2B7-4B69-AB81-A4D96F025982}" type="datetimeFigureOut">
              <a:rPr lang="en-AU" smtClean="0"/>
              <a:t>12/09/2018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BC379-6929-41A4-BDAE-3F2C64BFCD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23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1DB-B909-409D-800B-8C0A77FB5394}" type="datetimeFigureOut">
              <a:rPr lang="en-AU" smtClean="0"/>
              <a:t>12/09/2018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C6A-D0E6-4BC2-A87B-77FF9FDA58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7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file://localhost/Volumes/corporate/Business/Design-Services/Current%20Work/&#8226;Corporate%20Group/&#8226;MAIC/16-055%20CorpG%20MAIC%20-%20MAIC%20&amp;%20Nominal%20Defendant%20Branded%20Materials/WORK/PowerPoint/16-055%20CorpG%20MAIC%20-%20MAIC%20PPT%20Cover.jp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file://localhost/Volumes/corporate/Business/Design-Services/Current%20Work/&#8226;Corporate%20Group/&#8226;MAIC/16-055%20CorpG%20MAIC%20-%20MAIC%20&amp;%20Nominal%20Defendant%20Branded%20Materials/WORK/PowerPoint/16-055%20CorpG%20MAIC%20-%20MAIC%20PPT%20Cover.jpg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link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"/>
            <a:ext cx="9142412" cy="5714788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80164" y="779196"/>
            <a:ext cx="6930561" cy="760803"/>
          </a:xfrm>
        </p:spPr>
        <p:txBody>
          <a:bodyPr anchor="ctr" anchorCtr="0"/>
          <a:lstStyle>
            <a:lvl1pPr marL="0" indent="0">
              <a:buFontTx/>
              <a:buNone/>
              <a:defRPr sz="3097" b="1">
                <a:solidFill>
                  <a:srgbClr val="0D65AF"/>
                </a:solidFill>
              </a:defRPr>
            </a:lvl1pPr>
          </a:lstStyle>
          <a:p>
            <a:pPr lvl="0"/>
            <a:r>
              <a:rPr lang="en-US"/>
              <a:t>Click to edit –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163" y="1557091"/>
            <a:ext cx="3971236" cy="407778"/>
          </a:xfrm>
        </p:spPr>
        <p:txBody>
          <a:bodyPr/>
          <a:lstStyle>
            <a:lvl1pPr marL="0" indent="0">
              <a:buFontTx/>
              <a:buNone/>
              <a:defRPr sz="1698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– Title subheading</a:t>
            </a:r>
            <a:endParaRPr lang="en-AU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980164" y="2203191"/>
            <a:ext cx="2760303" cy="359318"/>
          </a:xfrm>
        </p:spPr>
        <p:txBody>
          <a:bodyPr anchor="ctr" anchorCtr="0"/>
          <a:lstStyle>
            <a:lvl1pPr marL="0" indent="0">
              <a:buFontTx/>
              <a:buNone/>
              <a:defRPr sz="11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– Date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5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Headline + table</a:t>
            </a:r>
            <a:endParaRPr lang="en-AU"/>
          </a:p>
        </p:txBody>
      </p:sp>
      <p:sp>
        <p:nvSpPr>
          <p:cNvPr id="5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31927" y="967105"/>
            <a:ext cx="8267765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74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2 text columns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3586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02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+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7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2 text columns + subheadings</a:t>
            </a:r>
            <a:endParaRPr lang="en-AU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927" y="967106"/>
            <a:ext cx="3959313" cy="659389"/>
          </a:xfrm>
        </p:spPr>
        <p:txBody>
          <a:bodyPr/>
          <a:lstStyle>
            <a:lvl1pPr marL="0" indent="0">
              <a:spcAft>
                <a:spcPts val="599"/>
              </a:spcAft>
              <a:buFontTx/>
              <a:buNone/>
              <a:defRPr sz="1698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Click to edit – subheading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93586" y="967106"/>
            <a:ext cx="3959313" cy="659389"/>
          </a:xfrm>
        </p:spPr>
        <p:txBody>
          <a:bodyPr/>
          <a:lstStyle>
            <a:lvl1pPr marL="0" indent="0">
              <a:spcAft>
                <a:spcPts val="599"/>
              </a:spcAft>
              <a:buFontTx/>
              <a:buNone/>
              <a:defRPr sz="1698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Click to edit – subheading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0600" y="1626494"/>
            <a:ext cx="39593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3586" y="1626494"/>
            <a:ext cx="39593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0600" y="1626494"/>
            <a:ext cx="39593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93586" y="1626494"/>
            <a:ext cx="39593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1927" y="1712152"/>
            <a:ext cx="3959313" cy="35190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– text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93586" y="1710416"/>
            <a:ext cx="3959313" cy="3520740"/>
          </a:xfrm>
        </p:spPr>
        <p:txBody>
          <a:bodyPr/>
          <a:lstStyle/>
          <a:p>
            <a:pPr lvl="0"/>
            <a:r>
              <a:rPr lang="en-US"/>
              <a:t>Click to edit – text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461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Text column + call out</a:t>
            </a:r>
            <a:endParaRPr lang="en-AU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3586" y="967105"/>
            <a:ext cx="3959313" cy="4256059"/>
          </a:xfrm>
          <a:solidFill>
            <a:srgbClr val="E3E3E3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643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– Text column + picture</a:t>
            </a:r>
            <a:endParaRPr lang="en-AU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93586" y="967105"/>
            <a:ext cx="3959313" cy="4256059"/>
          </a:xfrm>
        </p:spPr>
        <p:txBody>
          <a:bodyPr/>
          <a:lstStyle>
            <a:lvl1pPr marL="0" marR="0" indent="0" algn="l" defTabSz="913568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998" kern="12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icon to add picture – </a:t>
            </a:r>
            <a:br>
              <a:rPr lang="en-US"/>
            </a:br>
            <a:r>
              <a:rPr lang="en-US" sz="1798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10.65 cm h x 11 w. Position on the slide from top left corner, horizontal 13.04 cm, </a:t>
            </a:r>
            <a:br>
              <a:rPr lang="en-US" sz="1798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98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2.42 cm.</a:t>
            </a:r>
            <a:endParaRPr lang="en-A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0140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977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– Text column + chart</a:t>
            </a:r>
            <a:endParaRPr lang="en-AU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693586" y="967105"/>
            <a:ext cx="395931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210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Text column + table</a:t>
            </a:r>
            <a:endParaRPr lang="en-AU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693586" y="967105"/>
            <a:ext cx="395931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19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+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1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2 pictures + subheadings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6"/>
            <a:ext cx="3959313" cy="659389"/>
          </a:xfrm>
        </p:spPr>
        <p:txBody>
          <a:bodyPr/>
          <a:lstStyle>
            <a:lvl1pPr marL="0" indent="0">
              <a:buFontTx/>
              <a:buNone/>
              <a:defRPr sz="1698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3586" y="967106"/>
            <a:ext cx="3959313" cy="659389"/>
          </a:xfrm>
        </p:spPr>
        <p:txBody>
          <a:bodyPr/>
          <a:lstStyle>
            <a:lvl1pPr marL="0" indent="0">
              <a:buFontTx/>
              <a:buNone/>
              <a:defRPr sz="1698" b="1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31927" y="1710416"/>
            <a:ext cx="3959313" cy="3520740"/>
          </a:xfrm>
        </p:spPr>
        <p:txBody>
          <a:bodyPr/>
          <a:lstStyle>
            <a:lvl1pPr marL="0" marR="0" indent="0" algn="l" defTabSz="913568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Click icon to add picture – </a:t>
            </a:r>
            <a:br>
              <a:rPr lang="en-US"/>
            </a:br>
            <a:r>
              <a:rPr lang="en-US"/>
              <a:t>size 8.81 cm h x 11 cm w. 1st position on the slide from top left corner, horizontal 1.2 cm, </a:t>
            </a:r>
            <a:br>
              <a:rPr lang="en-US"/>
            </a:br>
            <a:r>
              <a:rPr lang="en-US"/>
              <a:t>vertical 4.28 cm.</a:t>
            </a:r>
            <a:endParaRPr lang="en-AU"/>
          </a:p>
          <a:p>
            <a:endParaRPr lang="en-AU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93586" y="1710416"/>
            <a:ext cx="3959313" cy="3520740"/>
          </a:xfrm>
        </p:spPr>
        <p:txBody>
          <a:bodyPr/>
          <a:lstStyle>
            <a:lvl1pPr marL="0" marR="0" indent="0" algn="l" defTabSz="913568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Click icon to add picture – </a:t>
            </a:r>
            <a:br>
              <a:rPr lang="en-US"/>
            </a:br>
            <a:r>
              <a:rPr lang="en-US"/>
              <a:t>size 8.81 cm h x 11 cm w. 2nd position on the slide from top left corner, horizontal 13.04 cm, </a:t>
            </a:r>
            <a:br>
              <a:rPr lang="en-US"/>
            </a:br>
            <a:r>
              <a:rPr lang="en-US"/>
              <a:t>vertical 4.28 cm</a:t>
            </a:r>
            <a:r>
              <a:rPr lang="en-AU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13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2 charts</a:t>
            </a:r>
            <a:endParaRPr lang="en-AU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31927" y="967105"/>
            <a:ext cx="395931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693586" y="967105"/>
            <a:ext cx="395931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80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3 charts</a:t>
            </a:r>
            <a:endParaRPr lang="en-AU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31927" y="967105"/>
            <a:ext cx="251956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315025" y="967105"/>
            <a:ext cx="251956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194526" y="967105"/>
            <a:ext cx="251956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0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"/>
            <a:ext cx="9142412" cy="5714788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1980163" y="1418672"/>
            <a:ext cx="6995080" cy="775229"/>
          </a:xfrm>
        </p:spPr>
        <p:txBody>
          <a:bodyPr/>
          <a:lstStyle>
            <a:lvl1pPr>
              <a:defRPr>
                <a:solidFill>
                  <a:srgbClr val="0D65AF"/>
                </a:solidFill>
              </a:defRPr>
            </a:lvl1pPr>
          </a:lstStyle>
          <a:p>
            <a:r>
              <a:rPr lang="en-US" altLang="en-US"/>
              <a:t>Click to edit – Divider slide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84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2" cy="571478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" y="2297956"/>
            <a:ext cx="9142412" cy="799349"/>
          </a:xfrm>
        </p:spPr>
        <p:txBody>
          <a:bodyPr anchor="ctr" anchorCtr="0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93111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2" cy="571478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" y="2297956"/>
            <a:ext cx="9142412" cy="799349"/>
          </a:xfrm>
        </p:spPr>
        <p:txBody>
          <a:bodyPr anchor="ctr" anchorCtr="0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731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9714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1488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7629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7745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4785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3047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76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040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>
                <a:solidFill>
                  <a:srgbClr val="64666B"/>
                </a:solidFill>
              </a:defRPr>
            </a:lvl1pPr>
          </a:lstStyle>
          <a:p>
            <a:r>
              <a:rPr lang="en-US"/>
              <a:t>Agenda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1927" y="967105"/>
            <a:ext cx="8267765" cy="4256059"/>
          </a:xfrm>
        </p:spPr>
        <p:txBody>
          <a:bodyPr/>
          <a:lstStyle>
            <a:lvl1pPr marL="0" marR="0" indent="0" algn="l" defTabSz="913568" rtl="0" eaLnBrk="0" fontAlgn="base" latinLnBrk="0" hangingPunct="0">
              <a:lnSpc>
                <a:spcPct val="100000"/>
              </a:lnSpc>
              <a:spcBef>
                <a:spcPts val="599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314856" algn="l"/>
              </a:tabLst>
              <a:defRPr sz="1399"/>
            </a:lvl1pPr>
          </a:lstStyle>
          <a:p>
            <a:pPr lvl="0"/>
            <a:r>
              <a:rPr lang="en-US"/>
              <a:t>Heading	Date and time if needed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2336043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10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01078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A74-1419-214F-8824-27AABB5D8ED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1AC7-6FD8-C540-8118-828A14E4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4375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link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"/>
            <a:ext cx="9142412" cy="5714788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80164" y="779196"/>
            <a:ext cx="6930561" cy="760803"/>
          </a:xfrm>
        </p:spPr>
        <p:txBody>
          <a:bodyPr anchor="ctr" anchorCtr="0"/>
          <a:lstStyle>
            <a:lvl1pPr marL="0" indent="0">
              <a:buFontTx/>
              <a:buNone/>
              <a:defRPr sz="3097" b="1">
                <a:solidFill>
                  <a:srgbClr val="0D65AF"/>
                </a:solidFill>
              </a:defRPr>
            </a:lvl1pPr>
          </a:lstStyle>
          <a:p>
            <a:pPr lvl="0"/>
            <a:r>
              <a:rPr lang="en-US"/>
              <a:t>Click to edit –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163" y="1557091"/>
            <a:ext cx="3971236" cy="407778"/>
          </a:xfrm>
        </p:spPr>
        <p:txBody>
          <a:bodyPr/>
          <a:lstStyle>
            <a:lvl1pPr marL="0" indent="0">
              <a:buFontTx/>
              <a:buNone/>
              <a:defRPr sz="1698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– Title subheading</a:t>
            </a:r>
            <a:endParaRPr lang="en-AU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980164" y="2203191"/>
            <a:ext cx="2760303" cy="359318"/>
          </a:xfrm>
        </p:spPr>
        <p:txBody>
          <a:bodyPr anchor="ctr" anchorCtr="0"/>
          <a:lstStyle>
            <a:lvl1pPr marL="0" indent="0">
              <a:buFontTx/>
              <a:buNone/>
              <a:defRPr sz="11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– Date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61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>
                <a:solidFill>
                  <a:srgbClr val="64666B"/>
                </a:solidFill>
              </a:defRPr>
            </a:lvl1pPr>
          </a:lstStyle>
          <a:p>
            <a:r>
              <a:rPr lang="en-US"/>
              <a:t>Agenda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1927" y="967105"/>
            <a:ext cx="8267765" cy="4256059"/>
          </a:xfrm>
        </p:spPr>
        <p:txBody>
          <a:bodyPr/>
          <a:lstStyle>
            <a:lvl1pPr marL="0" marR="0" indent="0" algn="l" defTabSz="913568" rtl="0" eaLnBrk="0" fontAlgn="base" latinLnBrk="0" hangingPunct="0">
              <a:lnSpc>
                <a:spcPct val="100000"/>
              </a:lnSpc>
              <a:spcBef>
                <a:spcPts val="599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314856" algn="l"/>
              </a:tabLst>
              <a:defRPr sz="1399"/>
            </a:lvl1pPr>
          </a:lstStyle>
          <a:p>
            <a:pPr lvl="0"/>
            <a:r>
              <a:rPr lang="en-US"/>
              <a:t>Heading	Date and time if needed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2086738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>
                <a:solidFill>
                  <a:srgbClr val="64666B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Standard page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8267765" cy="4256059"/>
          </a:xfrm>
        </p:spPr>
        <p:txBody>
          <a:bodyPr/>
          <a:lstStyle>
            <a:lvl1pPr>
              <a:defRPr sz="1399"/>
            </a:lvl1pPr>
          </a:lstStyle>
          <a:p>
            <a:pPr marL="0" lvl="0" indent="0">
              <a:spcAft>
                <a:spcPts val="599"/>
              </a:spcAft>
              <a:buNone/>
              <a:defRPr/>
            </a:pPr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87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andard page with head + 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</a:t>
            </a:r>
            <a:r>
              <a:rPr lang="en-AU"/>
              <a:t>Standard page with head + tail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059" y="967106"/>
            <a:ext cx="8267765" cy="3594551"/>
          </a:xfrm>
        </p:spPr>
        <p:txBody>
          <a:bodyPr/>
          <a:lstStyle>
            <a:lvl1pPr marL="264872" indent="-264872">
              <a:defRPr/>
            </a:lvl1pPr>
          </a:lstStyle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059" y="4622402"/>
            <a:ext cx="8267765" cy="599167"/>
          </a:xfrm>
        </p:spPr>
        <p:txBody>
          <a:bodyPr anchor="ctr" anchorCtr="0"/>
          <a:lstStyle>
            <a:lvl1pPr marL="0" indent="0">
              <a:buFontTx/>
              <a:buNone/>
              <a:defRPr b="1" baseline="0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Click to edit – Tail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411100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2 text columns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3586" y="967105"/>
            <a:ext cx="3959313" cy="4256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488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Headline + table</a:t>
            </a:r>
            <a:endParaRPr lang="en-AU"/>
          </a:p>
        </p:txBody>
      </p:sp>
      <p:sp>
        <p:nvSpPr>
          <p:cNvPr id="5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31927" y="967105"/>
            <a:ext cx="8267765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31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2" cy="571478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" y="2297956"/>
            <a:ext cx="9142412" cy="799349"/>
          </a:xfrm>
        </p:spPr>
        <p:txBody>
          <a:bodyPr anchor="ctr" anchorCtr="0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64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>
                <a:solidFill>
                  <a:srgbClr val="64666B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Standard page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927" y="967105"/>
            <a:ext cx="8267765" cy="4256059"/>
          </a:xfrm>
        </p:spPr>
        <p:txBody>
          <a:bodyPr/>
          <a:lstStyle>
            <a:lvl1pPr>
              <a:defRPr sz="1399"/>
            </a:lvl1pPr>
          </a:lstStyle>
          <a:p>
            <a:pPr marL="0" lvl="0" indent="0">
              <a:spcAft>
                <a:spcPts val="599"/>
              </a:spcAft>
              <a:buNone/>
              <a:defRPr/>
            </a:pPr>
            <a:r>
              <a:rPr lang="en-US" alt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4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– Heading only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30681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page with head + 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</a:t>
            </a:r>
            <a:r>
              <a:rPr lang="en-AU"/>
              <a:t>Standard page with head + tail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059" y="967106"/>
            <a:ext cx="8267765" cy="3594551"/>
          </a:xfrm>
        </p:spPr>
        <p:txBody>
          <a:bodyPr/>
          <a:lstStyle>
            <a:lvl1pPr marL="264872" indent="-264872">
              <a:defRPr/>
            </a:lvl1pPr>
          </a:lstStyle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059" y="4622402"/>
            <a:ext cx="8267765" cy="599167"/>
          </a:xfrm>
        </p:spPr>
        <p:txBody>
          <a:bodyPr anchor="ctr" anchorCtr="0"/>
          <a:lstStyle>
            <a:lvl1pPr marL="0" indent="0">
              <a:buFontTx/>
              <a:buNone/>
              <a:defRPr b="1" baseline="0">
                <a:solidFill>
                  <a:srgbClr val="4A4F55"/>
                </a:solidFill>
              </a:defRPr>
            </a:lvl1pPr>
          </a:lstStyle>
          <a:p>
            <a:pPr lvl="0"/>
            <a:r>
              <a:rPr lang="en-US"/>
              <a:t>Click to edit – Tail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</p:spTree>
    <p:extLst>
      <p:ext uri="{BB962C8B-B14F-4D97-AF65-F5344CB8AC3E}">
        <p14:creationId xmlns:p14="http://schemas.microsoft.com/office/powerpoint/2010/main" val="279708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+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Page + charts</a:t>
            </a:r>
            <a:endParaRPr lang="en-AU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31927" y="967105"/>
            <a:ext cx="395931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92924" y="967105"/>
            <a:ext cx="3959313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17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Headline + picture</a:t>
            </a:r>
            <a:endParaRPr lang="en-AU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30139" y="967105"/>
            <a:ext cx="8267765" cy="42560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 – size 10.65 cm h x 22.97 w. Position on the slide from top left corner, horizontal 1.2 cm, vertical 2.42 cm.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5"/>
          <a:stretch/>
        </p:blipFill>
        <p:spPr>
          <a:xfrm>
            <a:off x="1" y="4536132"/>
            <a:ext cx="9142412" cy="1178656"/>
          </a:xfrm>
          <a:prstGeom prst="rect">
            <a:avLst/>
          </a:prstGeo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1803" y="5317483"/>
            <a:ext cx="5068585" cy="3031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September 2016 | PowerPoint user guide |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5488"/>
            <a:ext cx="7212579" cy="5725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altLang="en-US"/>
              <a:t>–</a:t>
            </a:r>
            <a:r>
              <a:rPr lang="en-US"/>
              <a:t> Headline + chart</a:t>
            </a:r>
            <a:endParaRPr lang="en-AU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30139" y="967105"/>
            <a:ext cx="8267765" cy="42558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39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431802" y="5488"/>
            <a:ext cx="7212579" cy="57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– Slide title</a:t>
            </a:r>
            <a:endParaRPr lang="en-AU" alt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1" y="967850"/>
            <a:ext cx="8267700" cy="425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204219" y="5326685"/>
            <a:ext cx="620713" cy="30427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5103C0-E1FC-4905-9D53-2B46402AA41B}" type="slidenum">
              <a:rPr lang="en-AU" sz="999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999">
              <a:solidFill>
                <a:schemeClr val="tx2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45813" y="5317483"/>
            <a:ext cx="5068585" cy="303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rgbClr val="9A9D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04219" y="5326685"/>
            <a:ext cx="620713" cy="30427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5103C0-E1FC-4905-9D53-2B46402AA41B}" type="slidenum">
              <a:rPr lang="en-AU" sz="999" smtClean="0">
                <a:solidFill>
                  <a:srgbClr val="9A9D9D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999">
              <a:solidFill>
                <a:srgbClr val="9A9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90" r:id="rId17"/>
    <p:sldLayoutId id="2147483688" r:id="rId18"/>
    <p:sldLayoutId id="2147483689" r:id="rId19"/>
    <p:sldLayoutId id="2147483668" r:id="rId20"/>
    <p:sldLayoutId id="2147483669" r:id="rId21"/>
  </p:sldLayoutIdLst>
  <p:hf sldNum="0" hdr="0" dt="0"/>
  <p:txStyles>
    <p:titleStyle>
      <a:lvl1pPr algn="l" defTabSz="913568" rtl="0" eaLnBrk="1" latinLnBrk="0" hangingPunct="1">
        <a:spcBef>
          <a:spcPts val="599"/>
        </a:spcBef>
        <a:spcAft>
          <a:spcPts val="599"/>
        </a:spcAft>
        <a:buNone/>
        <a:defRPr sz="2398" b="1" kern="1200" baseline="0">
          <a:solidFill>
            <a:srgbClr val="64666B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4872" indent="-264872" algn="l" defTabSz="913568" rtl="0" eaLnBrk="1" latinLnBrk="0" hangingPunct="1">
        <a:spcBef>
          <a:spcPts val="599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258" indent="-274388" algn="l" defTabSz="913568" rtl="0" eaLnBrk="1" latinLnBrk="0" hangingPunct="1">
        <a:spcBef>
          <a:spcPts val="599"/>
        </a:spcBef>
        <a:buFont typeface="Arial" panose="020B0604020202020204" pitchFamily="34" charset="0"/>
        <a:buChar char="–"/>
        <a:defRPr sz="15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130" indent="-264872" algn="l" defTabSz="913568" rtl="0" eaLnBrk="1" latinLnBrk="0" hangingPunct="1">
        <a:spcBef>
          <a:spcPts val="599"/>
        </a:spcBef>
        <a:buFont typeface="Wingdings" panose="05000000000000000000" pitchFamily="2" charset="2"/>
        <a:buChar char="§"/>
        <a:defRPr sz="11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8691" indent="0" algn="l" defTabSz="913568" rtl="0" eaLnBrk="1" latinLnBrk="0" hangingPunct="1">
        <a:spcBef>
          <a:spcPts val="599"/>
        </a:spcBef>
        <a:buFont typeface="Arial" panose="020B0604020202020204" pitchFamily="34" charset="0"/>
        <a:buNone/>
        <a:defRPr sz="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0461" indent="0" algn="l" defTabSz="913568" rtl="0" eaLnBrk="1" latinLnBrk="0" hangingPunct="1">
        <a:spcBef>
          <a:spcPts val="599"/>
        </a:spcBef>
        <a:buFont typeface="Arial" panose="020B0604020202020204" pitchFamily="34" charset="0"/>
        <a:buNone/>
        <a:defRPr sz="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2311" indent="-228392" algn="l" defTabSz="9135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96" indent="-228392" algn="l" defTabSz="9135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80" indent="-228392" algn="l" defTabSz="9135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64" indent="-228392" algn="l" defTabSz="9135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52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6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0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03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88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72" algn="l" defTabSz="91356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AU"/>
              <a:t>September 2015 | PowerPoint user guide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04219" y="5326685"/>
            <a:ext cx="620713" cy="30427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5103C0-E1FC-4905-9D53-2B46402AA41B}" type="slidenum">
              <a:rPr lang="en-AU" sz="999" smtClean="0">
                <a:solidFill>
                  <a:srgbClr val="9A9D9D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999">
              <a:solidFill>
                <a:srgbClr val="9A9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9" r:id="rId17"/>
    <p:sldLayoutId id="2147483790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0.png"/><Relationship Id="rId7" Type="http://schemas.openxmlformats.org/officeDocument/2006/relationships/diagramColors" Target="../diagrams/colors3.xml"/><Relationship Id="rId2" Type="http://schemas.openxmlformats.org/officeDocument/2006/relationships/hyperlink" Target="https://www.google.com/url?sa=i&amp;rct=j&amp;q=&amp;esrc=s&amp;source=images&amp;cd=&amp;cad=rja&amp;uact=8&amp;ved=2ahUKEwjouo-xy6_dAhVWEXAKHbE0BE0QjRx6BAgBEAU&amp;url=https://addictionblog.org/treatment/treatment-center-interviews/what-is-the-minnesota-alternative-interview-with-minnesota-alternatives-llc/&amp;psig=AOvVaw0tHKqLuTz1qHpKKLRffI-3&amp;ust=1536639705896700" TargetMode="Externa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0.png"/><Relationship Id="rId7" Type="http://schemas.openxmlformats.org/officeDocument/2006/relationships/diagramQuickStyle" Target="../diagrams/quickStyle4.xml"/><Relationship Id="rId2" Type="http://schemas.openxmlformats.org/officeDocument/2006/relationships/hyperlink" Target="https://www.google.com/url?sa=i&amp;rct=j&amp;q=&amp;esrc=s&amp;source=images&amp;cd=&amp;cad=rja&amp;uact=8&amp;ved=2ahUKEwjouo-xy6_dAhVWEXAKHbE0BE0QjRx6BAgBEAU&amp;url=https://addictionblog.org/treatment/treatment-center-interviews/what-is-the-minnesota-alternative-interview-with-minnesota-alternatives-llc/&amp;psig=AOvVaw0tHKqLuTz1qHpKKLRffI-3&amp;ust=1536639705896700" TargetMode="External"/><Relationship Id="rId1" Type="http://schemas.openxmlformats.org/officeDocument/2006/relationships/slideLayout" Target="../slideLayouts/slideLayout3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51.jpe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26" Type="http://schemas.openxmlformats.org/officeDocument/2006/relationships/image" Target="../media/image37.emf"/><Relationship Id="rId39" Type="http://schemas.openxmlformats.org/officeDocument/2006/relationships/image" Target="../media/image50.emf"/><Relationship Id="rId21" Type="http://schemas.openxmlformats.org/officeDocument/2006/relationships/image" Target="../media/image32.emf"/><Relationship Id="rId34" Type="http://schemas.openxmlformats.org/officeDocument/2006/relationships/image" Target="../media/image45.emf"/><Relationship Id="rId42" Type="http://schemas.openxmlformats.org/officeDocument/2006/relationships/image" Target="../media/image53.emf"/><Relationship Id="rId47" Type="http://schemas.openxmlformats.org/officeDocument/2006/relationships/image" Target="../media/image58.emf"/><Relationship Id="rId50" Type="http://schemas.openxmlformats.org/officeDocument/2006/relationships/image" Target="../media/image61.emf"/><Relationship Id="rId55" Type="http://schemas.openxmlformats.org/officeDocument/2006/relationships/image" Target="../media/image66.emf"/><Relationship Id="rId63" Type="http://schemas.openxmlformats.org/officeDocument/2006/relationships/image" Target="../media/image74.emf"/><Relationship Id="rId68" Type="http://schemas.openxmlformats.org/officeDocument/2006/relationships/image" Target="../media/image79.png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6" Type="http://schemas.openxmlformats.org/officeDocument/2006/relationships/image" Target="../media/image27.emf"/><Relationship Id="rId29" Type="http://schemas.openxmlformats.org/officeDocument/2006/relationships/image" Target="../media/image40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24" Type="http://schemas.openxmlformats.org/officeDocument/2006/relationships/image" Target="../media/image35.emf"/><Relationship Id="rId32" Type="http://schemas.openxmlformats.org/officeDocument/2006/relationships/image" Target="../media/image43.emf"/><Relationship Id="rId37" Type="http://schemas.openxmlformats.org/officeDocument/2006/relationships/image" Target="../media/image48.emf"/><Relationship Id="rId40" Type="http://schemas.openxmlformats.org/officeDocument/2006/relationships/image" Target="../media/image51.emf"/><Relationship Id="rId45" Type="http://schemas.openxmlformats.org/officeDocument/2006/relationships/image" Target="../media/image56.emf"/><Relationship Id="rId53" Type="http://schemas.openxmlformats.org/officeDocument/2006/relationships/image" Target="../media/image64.emf"/><Relationship Id="rId58" Type="http://schemas.openxmlformats.org/officeDocument/2006/relationships/image" Target="../media/image69.emf"/><Relationship Id="rId66" Type="http://schemas.openxmlformats.org/officeDocument/2006/relationships/image" Target="../media/image77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23" Type="http://schemas.openxmlformats.org/officeDocument/2006/relationships/image" Target="../media/image34.emf"/><Relationship Id="rId28" Type="http://schemas.openxmlformats.org/officeDocument/2006/relationships/image" Target="../media/image39.emf"/><Relationship Id="rId36" Type="http://schemas.openxmlformats.org/officeDocument/2006/relationships/image" Target="../media/image47.emf"/><Relationship Id="rId49" Type="http://schemas.openxmlformats.org/officeDocument/2006/relationships/image" Target="../media/image60.emf"/><Relationship Id="rId57" Type="http://schemas.openxmlformats.org/officeDocument/2006/relationships/image" Target="../media/image68.emf"/><Relationship Id="rId61" Type="http://schemas.openxmlformats.org/officeDocument/2006/relationships/image" Target="../media/image72.emf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31" Type="http://schemas.openxmlformats.org/officeDocument/2006/relationships/image" Target="../media/image42.emf"/><Relationship Id="rId44" Type="http://schemas.openxmlformats.org/officeDocument/2006/relationships/image" Target="../media/image55.emf"/><Relationship Id="rId52" Type="http://schemas.openxmlformats.org/officeDocument/2006/relationships/image" Target="../media/image63.emf"/><Relationship Id="rId60" Type="http://schemas.openxmlformats.org/officeDocument/2006/relationships/image" Target="../media/image71.emf"/><Relationship Id="rId65" Type="http://schemas.openxmlformats.org/officeDocument/2006/relationships/image" Target="../media/image7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Relationship Id="rId22" Type="http://schemas.openxmlformats.org/officeDocument/2006/relationships/image" Target="../media/image33.emf"/><Relationship Id="rId27" Type="http://schemas.openxmlformats.org/officeDocument/2006/relationships/image" Target="../media/image38.emf"/><Relationship Id="rId30" Type="http://schemas.openxmlformats.org/officeDocument/2006/relationships/image" Target="../media/image41.emf"/><Relationship Id="rId35" Type="http://schemas.openxmlformats.org/officeDocument/2006/relationships/image" Target="../media/image46.emf"/><Relationship Id="rId43" Type="http://schemas.openxmlformats.org/officeDocument/2006/relationships/image" Target="../media/image54.emf"/><Relationship Id="rId48" Type="http://schemas.openxmlformats.org/officeDocument/2006/relationships/image" Target="../media/image59.emf"/><Relationship Id="rId56" Type="http://schemas.openxmlformats.org/officeDocument/2006/relationships/image" Target="../media/image67.emf"/><Relationship Id="rId64" Type="http://schemas.openxmlformats.org/officeDocument/2006/relationships/image" Target="../media/image75.emf"/><Relationship Id="rId8" Type="http://schemas.openxmlformats.org/officeDocument/2006/relationships/image" Target="../media/image19.emf"/><Relationship Id="rId51" Type="http://schemas.openxmlformats.org/officeDocument/2006/relationships/image" Target="../media/image62.emf"/><Relationship Id="rId3" Type="http://schemas.openxmlformats.org/officeDocument/2006/relationships/image" Target="../media/image14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5" Type="http://schemas.openxmlformats.org/officeDocument/2006/relationships/image" Target="../media/image36.emf"/><Relationship Id="rId33" Type="http://schemas.openxmlformats.org/officeDocument/2006/relationships/image" Target="../media/image44.emf"/><Relationship Id="rId38" Type="http://schemas.openxmlformats.org/officeDocument/2006/relationships/image" Target="../media/image49.emf"/><Relationship Id="rId46" Type="http://schemas.openxmlformats.org/officeDocument/2006/relationships/image" Target="../media/image57.emf"/><Relationship Id="rId59" Type="http://schemas.openxmlformats.org/officeDocument/2006/relationships/image" Target="../media/image70.emf"/><Relationship Id="rId67" Type="http://schemas.openxmlformats.org/officeDocument/2006/relationships/image" Target="../media/image78.emf"/><Relationship Id="rId20" Type="http://schemas.openxmlformats.org/officeDocument/2006/relationships/image" Target="../media/image31.emf"/><Relationship Id="rId41" Type="http://schemas.openxmlformats.org/officeDocument/2006/relationships/image" Target="../media/image52.emf"/><Relationship Id="rId54" Type="http://schemas.openxmlformats.org/officeDocument/2006/relationships/image" Target="../media/image65.emf"/><Relationship Id="rId62" Type="http://schemas.openxmlformats.org/officeDocument/2006/relationships/image" Target="../media/image73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emf"/><Relationship Id="rId18" Type="http://schemas.openxmlformats.org/officeDocument/2006/relationships/image" Target="../media/image96.emf"/><Relationship Id="rId26" Type="http://schemas.openxmlformats.org/officeDocument/2006/relationships/image" Target="../media/image104.emf"/><Relationship Id="rId39" Type="http://schemas.openxmlformats.org/officeDocument/2006/relationships/image" Target="../media/image117.emf"/><Relationship Id="rId21" Type="http://schemas.openxmlformats.org/officeDocument/2006/relationships/image" Target="../media/image99.emf"/><Relationship Id="rId34" Type="http://schemas.openxmlformats.org/officeDocument/2006/relationships/image" Target="../media/image112.emf"/><Relationship Id="rId42" Type="http://schemas.openxmlformats.org/officeDocument/2006/relationships/image" Target="../media/image120.emf"/><Relationship Id="rId47" Type="http://schemas.openxmlformats.org/officeDocument/2006/relationships/image" Target="../media/image125.emf"/><Relationship Id="rId50" Type="http://schemas.openxmlformats.org/officeDocument/2006/relationships/image" Target="../media/image128.emf"/><Relationship Id="rId55" Type="http://schemas.openxmlformats.org/officeDocument/2006/relationships/image" Target="../media/image133.emf"/><Relationship Id="rId63" Type="http://schemas.openxmlformats.org/officeDocument/2006/relationships/image" Target="../media/image141.emf"/><Relationship Id="rId68" Type="http://schemas.openxmlformats.org/officeDocument/2006/relationships/image" Target="../media/image146.png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6" Type="http://schemas.openxmlformats.org/officeDocument/2006/relationships/image" Target="../media/image94.emf"/><Relationship Id="rId29" Type="http://schemas.openxmlformats.org/officeDocument/2006/relationships/image" Target="../media/image107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4.emf"/><Relationship Id="rId11" Type="http://schemas.openxmlformats.org/officeDocument/2006/relationships/image" Target="../media/image89.emf"/><Relationship Id="rId24" Type="http://schemas.openxmlformats.org/officeDocument/2006/relationships/image" Target="../media/image102.emf"/><Relationship Id="rId32" Type="http://schemas.openxmlformats.org/officeDocument/2006/relationships/image" Target="../media/image110.emf"/><Relationship Id="rId37" Type="http://schemas.openxmlformats.org/officeDocument/2006/relationships/image" Target="../media/image115.emf"/><Relationship Id="rId40" Type="http://schemas.openxmlformats.org/officeDocument/2006/relationships/image" Target="../media/image118.emf"/><Relationship Id="rId45" Type="http://schemas.openxmlformats.org/officeDocument/2006/relationships/image" Target="../media/image123.emf"/><Relationship Id="rId53" Type="http://schemas.openxmlformats.org/officeDocument/2006/relationships/image" Target="../media/image131.emf"/><Relationship Id="rId58" Type="http://schemas.openxmlformats.org/officeDocument/2006/relationships/image" Target="../media/image136.emf"/><Relationship Id="rId66" Type="http://schemas.openxmlformats.org/officeDocument/2006/relationships/image" Target="../media/image144.emf"/><Relationship Id="rId5" Type="http://schemas.openxmlformats.org/officeDocument/2006/relationships/image" Target="../media/image83.emf"/><Relationship Id="rId15" Type="http://schemas.openxmlformats.org/officeDocument/2006/relationships/image" Target="../media/image93.emf"/><Relationship Id="rId23" Type="http://schemas.openxmlformats.org/officeDocument/2006/relationships/image" Target="../media/image101.emf"/><Relationship Id="rId28" Type="http://schemas.openxmlformats.org/officeDocument/2006/relationships/image" Target="../media/image106.emf"/><Relationship Id="rId36" Type="http://schemas.openxmlformats.org/officeDocument/2006/relationships/image" Target="../media/image114.emf"/><Relationship Id="rId49" Type="http://schemas.openxmlformats.org/officeDocument/2006/relationships/image" Target="../media/image127.emf"/><Relationship Id="rId57" Type="http://schemas.openxmlformats.org/officeDocument/2006/relationships/image" Target="../media/image135.emf"/><Relationship Id="rId61" Type="http://schemas.openxmlformats.org/officeDocument/2006/relationships/image" Target="../media/image139.emf"/><Relationship Id="rId10" Type="http://schemas.openxmlformats.org/officeDocument/2006/relationships/image" Target="../media/image88.emf"/><Relationship Id="rId19" Type="http://schemas.openxmlformats.org/officeDocument/2006/relationships/image" Target="../media/image97.emf"/><Relationship Id="rId31" Type="http://schemas.openxmlformats.org/officeDocument/2006/relationships/image" Target="../media/image109.emf"/><Relationship Id="rId44" Type="http://schemas.openxmlformats.org/officeDocument/2006/relationships/image" Target="../media/image122.emf"/><Relationship Id="rId52" Type="http://schemas.openxmlformats.org/officeDocument/2006/relationships/image" Target="../media/image130.emf"/><Relationship Id="rId60" Type="http://schemas.openxmlformats.org/officeDocument/2006/relationships/image" Target="../media/image138.emf"/><Relationship Id="rId65" Type="http://schemas.openxmlformats.org/officeDocument/2006/relationships/image" Target="../media/image143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Relationship Id="rId14" Type="http://schemas.openxmlformats.org/officeDocument/2006/relationships/image" Target="../media/image92.emf"/><Relationship Id="rId22" Type="http://schemas.openxmlformats.org/officeDocument/2006/relationships/image" Target="../media/image100.emf"/><Relationship Id="rId27" Type="http://schemas.openxmlformats.org/officeDocument/2006/relationships/image" Target="../media/image105.emf"/><Relationship Id="rId30" Type="http://schemas.openxmlformats.org/officeDocument/2006/relationships/image" Target="../media/image108.emf"/><Relationship Id="rId35" Type="http://schemas.openxmlformats.org/officeDocument/2006/relationships/image" Target="../media/image113.emf"/><Relationship Id="rId43" Type="http://schemas.openxmlformats.org/officeDocument/2006/relationships/image" Target="../media/image121.emf"/><Relationship Id="rId48" Type="http://schemas.openxmlformats.org/officeDocument/2006/relationships/image" Target="../media/image126.emf"/><Relationship Id="rId56" Type="http://schemas.openxmlformats.org/officeDocument/2006/relationships/image" Target="../media/image134.emf"/><Relationship Id="rId64" Type="http://schemas.openxmlformats.org/officeDocument/2006/relationships/image" Target="../media/image142.emf"/><Relationship Id="rId8" Type="http://schemas.openxmlformats.org/officeDocument/2006/relationships/image" Target="../media/image86.emf"/><Relationship Id="rId51" Type="http://schemas.openxmlformats.org/officeDocument/2006/relationships/image" Target="../media/image129.emf"/><Relationship Id="rId3" Type="http://schemas.openxmlformats.org/officeDocument/2006/relationships/image" Target="../media/image81.emf"/><Relationship Id="rId12" Type="http://schemas.openxmlformats.org/officeDocument/2006/relationships/image" Target="../media/image90.emf"/><Relationship Id="rId17" Type="http://schemas.openxmlformats.org/officeDocument/2006/relationships/image" Target="../media/image95.emf"/><Relationship Id="rId25" Type="http://schemas.openxmlformats.org/officeDocument/2006/relationships/image" Target="../media/image103.emf"/><Relationship Id="rId33" Type="http://schemas.openxmlformats.org/officeDocument/2006/relationships/image" Target="../media/image111.emf"/><Relationship Id="rId38" Type="http://schemas.openxmlformats.org/officeDocument/2006/relationships/image" Target="../media/image116.emf"/><Relationship Id="rId46" Type="http://schemas.openxmlformats.org/officeDocument/2006/relationships/image" Target="../media/image124.emf"/><Relationship Id="rId59" Type="http://schemas.openxmlformats.org/officeDocument/2006/relationships/image" Target="../media/image137.emf"/><Relationship Id="rId67" Type="http://schemas.openxmlformats.org/officeDocument/2006/relationships/image" Target="../media/image145.emf"/><Relationship Id="rId20" Type="http://schemas.openxmlformats.org/officeDocument/2006/relationships/image" Target="../media/image98.emf"/><Relationship Id="rId41" Type="http://schemas.openxmlformats.org/officeDocument/2006/relationships/image" Target="../media/image119.emf"/><Relationship Id="rId54" Type="http://schemas.openxmlformats.org/officeDocument/2006/relationships/image" Target="../media/image132.emf"/><Relationship Id="rId62" Type="http://schemas.openxmlformats.org/officeDocument/2006/relationships/image" Target="../media/image14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2111" y="341086"/>
            <a:ext cx="6925352" cy="2155371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r>
              <a:rPr lang="en-AU" dirty="0"/>
              <a:t>Compulsory Third Party Insurance Scheme Update </a:t>
            </a:r>
          </a:p>
          <a:p>
            <a:endParaRPr lang="en-AU" dirty="0"/>
          </a:p>
          <a:p>
            <a:r>
              <a:rPr lang="en-AU" dirty="0"/>
              <a:t>2018 State Taxi Conference: Sunshine Coast </a:t>
            </a:r>
          </a:p>
          <a:p>
            <a:endParaRPr lang="en-AU" dirty="0"/>
          </a:p>
          <a:p>
            <a:r>
              <a:rPr lang="en-AU" sz="2100" dirty="0"/>
              <a:t>12 September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2111" y="2496457"/>
            <a:ext cx="4109199" cy="493486"/>
          </a:xfrm>
        </p:spPr>
        <p:txBody>
          <a:bodyPr>
            <a:normAutofit fontScale="92500"/>
          </a:bodyPr>
          <a:lstStyle/>
          <a:p>
            <a:r>
              <a:rPr lang="en-AU" dirty="0"/>
              <a:t>Neil Singleton, Insurance Commissioner, MAIC</a:t>
            </a:r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97314" y="2612569"/>
            <a:ext cx="2643024" cy="319316"/>
          </a:xfrm>
        </p:spPr>
        <p:txBody>
          <a:bodyPr/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36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217" y="174425"/>
            <a:ext cx="8110025" cy="515279"/>
          </a:xfrm>
        </p:spPr>
        <p:txBody>
          <a:bodyPr>
            <a:normAutofit fontScale="90000"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Actions to support improved road safety outcomes for taxis…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31" y="889729"/>
            <a:ext cx="3151162" cy="38151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218" y="784954"/>
            <a:ext cx="4529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MAIC funded research analysis - identify opportunities to improve taxi road safety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Resulted in preparation of Road Safety Manual…..available to all taxi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Currently exploring further opportunities in collaboration with TCQ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CTP claims are ‘long-tailed’ with average life around three to four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Creates uncertainty about how quickly the benefit of safety initiatives can be seen</a:t>
            </a:r>
          </a:p>
        </p:txBody>
      </p:sp>
    </p:spTree>
    <p:extLst>
      <p:ext uri="{BB962C8B-B14F-4D97-AF65-F5344CB8AC3E}">
        <p14:creationId xmlns:p14="http://schemas.microsoft.com/office/powerpoint/2010/main" val="104342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39" y="270075"/>
            <a:ext cx="8728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chemeClr val="accent1">
                    <a:lumMod val="75000"/>
                  </a:schemeClr>
                </a:solidFill>
              </a:rPr>
              <a:t>Class 3 accidents with pedestrians….focusing on a specific cohort of claims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039" y="606369"/>
            <a:ext cx="8046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			 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Pedestrians unpredictable, drunk, aggressive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Pedestrians put themselves in danger but taxi blamed?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Drivers tired towards end of shift, not concentrating?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Undertake claim file reviews – look at the specifics of the crashes/claims?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Identify what could be done differently to anticipate and prevent incidents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9089484"/>
              </p:ext>
            </p:extLst>
          </p:nvPr>
        </p:nvGraphicFramePr>
        <p:xfrm>
          <a:off x="331535" y="700962"/>
          <a:ext cx="5572800" cy="147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67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566222"/>
            <a:ext cx="3895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70" y="670185"/>
            <a:ext cx="3371430" cy="18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39" y="167513"/>
            <a:ext cx="82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Class 3 ‘same direction’ crashes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39" y="625194"/>
            <a:ext cx="50160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	 		</a:t>
            </a:r>
            <a:endParaRPr lang="en-AU" sz="2000" dirty="0"/>
          </a:p>
          <a:p>
            <a:endParaRPr lang="en-AU" dirty="0"/>
          </a:p>
          <a:p>
            <a:endParaRPr lang="en-A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Distracted driving…mobile phones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Driving too close, vehicle braking distances?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Looking at initiatives to increase 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Explore factors that are specific to taxi drivers?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70716283"/>
              </p:ext>
            </p:extLst>
          </p:nvPr>
        </p:nvGraphicFramePr>
        <p:xfrm>
          <a:off x="342046" y="690733"/>
          <a:ext cx="5528685" cy="148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803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96" y="165711"/>
            <a:ext cx="7207158" cy="5152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Alternative models: Roll Class 3 into Class 1</a:t>
            </a:r>
          </a:p>
        </p:txBody>
      </p:sp>
      <p:pic>
        <p:nvPicPr>
          <p:cNvPr id="4" name="Picture 3" descr="Related imag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4" y="181477"/>
            <a:ext cx="2257426" cy="1171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94929197"/>
              </p:ext>
            </p:extLst>
          </p:nvPr>
        </p:nvGraphicFramePr>
        <p:xfrm>
          <a:off x="202882" y="814166"/>
          <a:ext cx="4440072" cy="245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allout: Up Arrow 10"/>
          <p:cNvSpPr/>
          <p:nvPr/>
        </p:nvSpPr>
        <p:spPr>
          <a:xfrm>
            <a:off x="451192" y="3386095"/>
            <a:ext cx="1532354" cy="1512277"/>
          </a:xfrm>
          <a:prstGeom prst="upArrowCallout">
            <a:avLst>
              <a:gd name="adj1" fmla="val 38115"/>
              <a:gd name="adj2" fmla="val 3592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Requires cross subsidization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9544" y="17438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Licensed insurers have raised strong concerns about any such change given the significant cross-subsidisation that would arise.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claim cost doesn’t go away simply by moving vehicles to a different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Still need to maintain overall premium sufficiency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13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14" y="174297"/>
            <a:ext cx="7207158" cy="5152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Alternative models: Risk based system</a:t>
            </a:r>
          </a:p>
        </p:txBody>
      </p:sp>
      <p:pic>
        <p:nvPicPr>
          <p:cNvPr id="4" name="Picture 3" descr="Related imag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4" y="181477"/>
            <a:ext cx="2257426" cy="117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4" y="2364822"/>
            <a:ext cx="2569112" cy="2569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5058" y="24952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Individual premiums might change under various options but the overall ‘pool’ still needs to remain 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Likely to result in premium volatility for each sub-set based on even modest changes in claims experience</a:t>
            </a:r>
          </a:p>
          <a:p>
            <a:endParaRPr lang="en-A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9853493"/>
              </p:ext>
            </p:extLst>
          </p:nvPr>
        </p:nvGraphicFramePr>
        <p:xfrm>
          <a:off x="56707" y="-82849"/>
          <a:ext cx="6096000" cy="335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085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39" y="69527"/>
            <a:ext cx="82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A quick look at Maxi Taxis…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039" y="670185"/>
            <a:ext cx="814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Vehicle Classes 10A or 11 based on size/seating capacity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00368"/>
              </p:ext>
            </p:extLst>
          </p:nvPr>
        </p:nvGraphicFramePr>
        <p:xfrm>
          <a:off x="601657" y="111552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50869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51242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7962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 of maxi</a:t>
                      </a:r>
                      <a:r>
                        <a:rPr lang="en-AU" baseline="0" dirty="0"/>
                        <a:t> taxis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Overall Class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1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641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6,839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64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707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9,573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7921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97346"/>
              </p:ext>
            </p:extLst>
          </p:nvPr>
        </p:nvGraphicFramePr>
        <p:xfrm>
          <a:off x="601657" y="2836785"/>
          <a:ext cx="6096000" cy="121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50869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51242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7962688"/>
                    </a:ext>
                  </a:extLst>
                </a:gridCol>
              </a:tblGrid>
              <a:tr h="486024">
                <a:tc>
                  <a:txBody>
                    <a:bodyPr/>
                    <a:lstStyle/>
                    <a:p>
                      <a:r>
                        <a:rPr lang="en-AU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Quarter commencing </a:t>
                      </a:r>
                    </a:p>
                    <a:p>
                      <a:pPr algn="l"/>
                      <a:r>
                        <a:rPr lang="en-AU" dirty="0"/>
                        <a:t>1 Jul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Quarter commencing </a:t>
                      </a:r>
                    </a:p>
                    <a:p>
                      <a:pPr algn="l"/>
                      <a:r>
                        <a:rPr lang="en-AU" dirty="0"/>
                        <a:t>1 Oct 2018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97127"/>
                  </a:ext>
                </a:extLst>
              </a:tr>
              <a:tr h="358381">
                <a:tc>
                  <a:txBody>
                    <a:bodyPr/>
                    <a:lstStyle/>
                    <a:p>
                      <a:r>
                        <a:rPr lang="en-AU" dirty="0"/>
                        <a:t>10A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$914.40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$904.80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110604"/>
                  </a:ext>
                </a:extLst>
              </a:tr>
              <a:tr h="358381">
                <a:tc>
                  <a:txBody>
                    <a:bodyPr/>
                    <a:lstStyle/>
                    <a:p>
                      <a:r>
                        <a:rPr lang="en-AU" dirty="0"/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$994.80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$985.20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6478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5039" y="4190592"/>
            <a:ext cx="784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Premium based on experience of all vehicles in the Class…not just maxi taxis</a:t>
            </a:r>
          </a:p>
        </p:txBody>
      </p:sp>
    </p:spTree>
    <p:extLst>
      <p:ext uri="{BB962C8B-B14F-4D97-AF65-F5344CB8AC3E}">
        <p14:creationId xmlns:p14="http://schemas.microsoft.com/office/powerpoint/2010/main" val="382319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108681"/>
            <a:ext cx="7207158" cy="5152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Ride-booking premiums nationally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371" y="3657600"/>
            <a:ext cx="84955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Approach to pricing and premium factors varies by jurisdiction.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NSW charge base premium (vehicle class) plus 10 cents per km when booked….uncapped.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All other jurisdictions have a set premium but may have geographic zone pricing.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Ride booking vehicles as a Class are relatively new – limited claims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(Class 26 October quarter premium $566.60)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206074-C6E7-4D7C-B0AF-17EE0D1D14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400" y="730800"/>
          <a:ext cx="8128800" cy="292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1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177457"/>
            <a:ext cx="7207158" cy="515279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Ride-booking – growth since Class 26 inception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371" y="4059718"/>
            <a:ext cx="8546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Class 26 showing steady growth – but yet to have a full year’s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/>
              <a:t>Claims lodged to date are slightly lower than premium expectations…..but very early days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2963714-16F8-40DD-BBAF-C7961930F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043385"/>
              </p:ext>
            </p:extLst>
          </p:nvPr>
        </p:nvGraphicFramePr>
        <p:xfrm>
          <a:off x="446047" y="822081"/>
          <a:ext cx="8223665" cy="326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04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14" y="298887"/>
            <a:ext cx="7207158" cy="5152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Concluding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514" y="966683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Comparing premiums across jurisdictions is not a simple exercise.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All jurisdictions classify taxis and ride-booking vehicles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NSW exposure based model will be watched closely….but cautiously 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Queensland ride-booking premiums and taxi premiums will evolve in response to claims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MAIC remains committed to supporting TCQ in continuing to improve CTP claims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TCQ is an important stakeholder in the Queensland CTP scheme</a:t>
            </a:r>
          </a:p>
        </p:txBody>
      </p:sp>
    </p:spTree>
    <p:extLst>
      <p:ext uri="{BB962C8B-B14F-4D97-AF65-F5344CB8AC3E}">
        <p14:creationId xmlns:p14="http://schemas.microsoft.com/office/powerpoint/2010/main" val="199520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9247" y="1842976"/>
            <a:ext cx="3813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5552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19" y="1879965"/>
            <a:ext cx="2678824" cy="2678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467" y="556526"/>
            <a:ext cx="2564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>
                <a:ln>
                  <a:solidFill>
                    <a:schemeClr val="accent1">
                      <a:alpha val="42000"/>
                    </a:schemeClr>
                  </a:solidFill>
                </a:ln>
                <a:noFill/>
                <a:latin typeface="Arial Black" panose="020B0A04020102020204" pitchFamily="34" charset="0"/>
              </a:rPr>
              <a:t>CTP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14" y="298887"/>
            <a:ext cx="7207158" cy="5152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Presentation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189" y="1054255"/>
            <a:ext cx="3232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National CTP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Taxi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Maxi-Taxis – a quick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Ride booking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Concluding 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516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90" y="19638"/>
            <a:ext cx="6074043" cy="5165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1830" y="101004"/>
            <a:ext cx="2079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6"/>
                </a:solidFill>
              </a:rPr>
              <a:t>Queensland</a:t>
            </a:r>
          </a:p>
          <a:p>
            <a:r>
              <a:rPr lang="en-AU" sz="1400" dirty="0"/>
              <a:t>Fault-based</a:t>
            </a:r>
          </a:p>
          <a:p>
            <a:r>
              <a:rPr lang="en-AU" sz="1400" dirty="0"/>
              <a:t>Common law</a:t>
            </a:r>
          </a:p>
          <a:p>
            <a:r>
              <a:rPr lang="en-AU" sz="1400" dirty="0"/>
              <a:t>Private underwriting</a:t>
            </a:r>
          </a:p>
          <a:p>
            <a:endParaRPr lang="en-AU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1892" y="1679406"/>
            <a:ext cx="2079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6"/>
                </a:solidFill>
              </a:rPr>
              <a:t>NSW</a:t>
            </a:r>
          </a:p>
          <a:p>
            <a:r>
              <a:rPr lang="en-AU" sz="1400" dirty="0"/>
              <a:t>Fault-based</a:t>
            </a:r>
          </a:p>
          <a:p>
            <a:r>
              <a:rPr lang="en-AU" sz="1400" dirty="0"/>
              <a:t>Common law</a:t>
            </a:r>
          </a:p>
          <a:p>
            <a:r>
              <a:rPr lang="en-AU" sz="1400" dirty="0"/>
              <a:t>Private underwriting</a:t>
            </a:r>
          </a:p>
          <a:p>
            <a:endParaRPr lang="en-AU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6499" y="3218755"/>
            <a:ext cx="2079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6"/>
                </a:solidFill>
              </a:rPr>
              <a:t>SA</a:t>
            </a:r>
          </a:p>
          <a:p>
            <a:r>
              <a:rPr lang="en-AU" sz="1400" dirty="0"/>
              <a:t>Fault-based</a:t>
            </a:r>
          </a:p>
          <a:p>
            <a:r>
              <a:rPr lang="en-AU" sz="1400" dirty="0"/>
              <a:t>Common law</a:t>
            </a:r>
          </a:p>
          <a:p>
            <a:r>
              <a:rPr lang="en-AU" sz="1400" dirty="0"/>
              <a:t>Private underwriting</a:t>
            </a:r>
          </a:p>
          <a:p>
            <a:endParaRPr lang="en-AU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306" y="3988698"/>
            <a:ext cx="207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VIC</a:t>
            </a:r>
          </a:p>
          <a:p>
            <a:r>
              <a:rPr lang="en-AU" sz="1400" dirty="0"/>
              <a:t>No-fault</a:t>
            </a:r>
          </a:p>
          <a:p>
            <a:r>
              <a:rPr lang="en-AU" sz="1400" dirty="0"/>
              <a:t>Government underwritten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478602" y="4265195"/>
            <a:ext cx="207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TAS</a:t>
            </a:r>
          </a:p>
          <a:p>
            <a:r>
              <a:rPr lang="en-AU" sz="1400" dirty="0"/>
              <a:t>No-fault</a:t>
            </a:r>
          </a:p>
          <a:p>
            <a:r>
              <a:rPr lang="en-AU" sz="1400" dirty="0"/>
              <a:t>Government underwritten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539665" y="1956405"/>
            <a:ext cx="207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WA</a:t>
            </a:r>
          </a:p>
          <a:p>
            <a:r>
              <a:rPr lang="en-AU" sz="1400" dirty="0"/>
              <a:t>Fault-based</a:t>
            </a:r>
          </a:p>
          <a:p>
            <a:r>
              <a:rPr lang="en-AU" sz="1400" dirty="0"/>
              <a:t>Government underwritten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852851" y="19638"/>
            <a:ext cx="207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NT</a:t>
            </a:r>
          </a:p>
          <a:p>
            <a:r>
              <a:rPr lang="en-AU" sz="1400" dirty="0"/>
              <a:t>No-fault</a:t>
            </a:r>
          </a:p>
          <a:p>
            <a:r>
              <a:rPr lang="en-AU" sz="1400" dirty="0"/>
              <a:t>Government underwritten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872716" y="2870113"/>
            <a:ext cx="2079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6"/>
                </a:solidFill>
              </a:rPr>
              <a:t>ACT</a:t>
            </a:r>
          </a:p>
          <a:p>
            <a:r>
              <a:rPr lang="en-AU" sz="1400" dirty="0"/>
              <a:t>Fault-based</a:t>
            </a:r>
          </a:p>
          <a:p>
            <a:r>
              <a:rPr lang="en-AU" sz="1400" dirty="0"/>
              <a:t>Common law</a:t>
            </a:r>
          </a:p>
          <a:p>
            <a:r>
              <a:rPr lang="en-AU" sz="1400" dirty="0"/>
              <a:t>Private underwriting</a:t>
            </a:r>
          </a:p>
          <a:p>
            <a:endParaRPr lang="en-A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1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2" y="194575"/>
            <a:ext cx="7207158" cy="5152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Taxi premiums nationally…..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391" y="3735572"/>
            <a:ext cx="764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Taxi premiums vary nationally – based on a variety of factors such as claims experience, scheme design, claimant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NSW reflects maximum metro premium. Alternative option is to pay a base premium plus five cents per km travelled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7F570D-A709-4AF8-846B-7708AF035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73381"/>
              </p:ext>
            </p:extLst>
          </p:nvPr>
        </p:nvGraphicFramePr>
        <p:xfrm>
          <a:off x="308955" y="709854"/>
          <a:ext cx="7864373" cy="30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8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205" y="238571"/>
            <a:ext cx="8345201" cy="515279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Queensland CTP premium – a positive 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674" y="4135902"/>
            <a:ext cx="770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Premium relativity reduced from peak of 22 down to 16 times 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Current premium = $4,030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Analysis excludes maxi-taxis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6FB853-96B0-4D7D-B5B5-EFFE5162D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48787"/>
              </p:ext>
            </p:extLst>
          </p:nvPr>
        </p:nvGraphicFramePr>
        <p:xfrm>
          <a:off x="399600" y="1011600"/>
          <a:ext cx="7588800" cy="32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12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9242" y="380195"/>
            <a:ext cx="8314006" cy="708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400" dirty="0">
                <a:solidFill>
                  <a:schemeClr val="accent2"/>
                </a:solidFill>
              </a:rPr>
              <a:t>National Injury Insurance Scheme Queensland (NIISQ)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6239" y="1026943"/>
            <a:ext cx="8531000" cy="1091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dirty="0"/>
              <a:t>A no-fault Scheme providing necessary and reasonable lifetime treatment, care and support to those who sustain eligible serious personal injuries in a motor vehicle crash in Queensland, on or after 1 July 2016.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AADE4F-2185-4693-B492-A0D8DEB501C5}"/>
              </a:ext>
            </a:extLst>
          </p:cNvPr>
          <p:cNvSpPr txBox="1">
            <a:spLocks/>
          </p:cNvSpPr>
          <p:nvPr/>
        </p:nvSpPr>
        <p:spPr>
          <a:xfrm>
            <a:off x="3738239" y="1834827"/>
            <a:ext cx="2103310" cy="93446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dirty="0">
                <a:solidFill>
                  <a:schemeClr val="bg1"/>
                </a:solidFill>
              </a:rPr>
              <a:t>Covers serious personal injury arising from registered vehicle road crash regardless of fault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E3F37C-EA6B-44A9-88D0-660C2D24B581}"/>
              </a:ext>
            </a:extLst>
          </p:cNvPr>
          <p:cNvSpPr txBox="1">
            <a:spLocks/>
          </p:cNvSpPr>
          <p:nvPr/>
        </p:nvSpPr>
        <p:spPr>
          <a:xfrm>
            <a:off x="3723022" y="2955441"/>
            <a:ext cx="2108380" cy="108162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dirty="0">
                <a:solidFill>
                  <a:schemeClr val="bg1"/>
                </a:solidFill>
              </a:rPr>
              <a:t>NIISQ provides protection to seriously injured people regardless of their role in a crash.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8E932C-BEE7-442C-BA18-F7FBFEBB5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65" y="2042185"/>
            <a:ext cx="651911" cy="6519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E3B754-0BA2-4491-B623-828C8E991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30" y="3097897"/>
            <a:ext cx="651911" cy="6519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48D754-65CE-49F7-8C5E-064978525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4" y="3085378"/>
            <a:ext cx="651911" cy="6519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990142-F096-4CA8-8640-EBEB61BC3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76" y="3106717"/>
            <a:ext cx="651911" cy="6519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0FBA07-79C1-4BB3-BE5A-41F6201B79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4" y="2003735"/>
            <a:ext cx="651911" cy="6519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75E391-084B-41DB-8B2F-54CB0CF36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30" y="2003735"/>
            <a:ext cx="651911" cy="651911"/>
          </a:xfrm>
          <a:prstGeom prst="rect">
            <a:avLst/>
          </a:prstGeo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AC6C342-A78E-4B55-AC26-BACFFC9F772C}"/>
              </a:ext>
            </a:extLst>
          </p:cNvPr>
          <p:cNvSpPr txBox="1">
            <a:spLocks/>
          </p:cNvSpPr>
          <p:nvPr/>
        </p:nvSpPr>
        <p:spPr>
          <a:xfrm>
            <a:off x="493893" y="2674387"/>
            <a:ext cx="864958" cy="35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75" dirty="0"/>
              <a:t>Permanent spinal cord injuries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3C5676D-A7D4-4AA2-A8D7-3CFEEBF07C2A}"/>
              </a:ext>
            </a:extLst>
          </p:cNvPr>
          <p:cNvSpPr txBox="1">
            <a:spLocks/>
          </p:cNvSpPr>
          <p:nvPr/>
        </p:nvSpPr>
        <p:spPr>
          <a:xfrm>
            <a:off x="1362275" y="2707980"/>
            <a:ext cx="1029217" cy="390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75" dirty="0"/>
              <a:t>Traumatic brain injuries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AA48F0F-205D-4908-BC22-2F55BAD956A6}"/>
              </a:ext>
            </a:extLst>
          </p:cNvPr>
          <p:cNvSpPr txBox="1">
            <a:spLocks/>
          </p:cNvSpPr>
          <p:nvPr/>
        </p:nvSpPr>
        <p:spPr>
          <a:xfrm>
            <a:off x="2320222" y="2707980"/>
            <a:ext cx="1029217" cy="390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75" dirty="0"/>
              <a:t>Multiple or high-level limb amputations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BB9B043-6D98-4F4A-8785-E277F167AC9F}"/>
              </a:ext>
            </a:extLst>
          </p:cNvPr>
          <p:cNvSpPr txBox="1">
            <a:spLocks/>
          </p:cNvSpPr>
          <p:nvPr/>
        </p:nvSpPr>
        <p:spPr>
          <a:xfrm>
            <a:off x="396896" y="3777609"/>
            <a:ext cx="1029217" cy="390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75" dirty="0"/>
              <a:t>Permanent injury to the brachial plexus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4E79185-8AE4-469E-906A-2284C79293E0}"/>
              </a:ext>
            </a:extLst>
          </p:cNvPr>
          <p:cNvSpPr txBox="1">
            <a:spLocks/>
          </p:cNvSpPr>
          <p:nvPr/>
        </p:nvSpPr>
        <p:spPr>
          <a:xfrm>
            <a:off x="1362276" y="3759096"/>
            <a:ext cx="1029217" cy="390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75" dirty="0"/>
              <a:t>Permanent legal blindness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C553475-DA3F-4799-A522-B961F7B027D2}"/>
              </a:ext>
            </a:extLst>
          </p:cNvPr>
          <p:cNvSpPr txBox="1">
            <a:spLocks/>
          </p:cNvSpPr>
          <p:nvPr/>
        </p:nvSpPr>
        <p:spPr>
          <a:xfrm>
            <a:off x="2327656" y="3784955"/>
            <a:ext cx="1029217" cy="390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675" dirty="0"/>
              <a:t>Severe burns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22A92A-6E29-4AA5-9CE7-7B65FBFB5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00" y="1784821"/>
            <a:ext cx="2625414" cy="2643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242" y="4916658"/>
            <a:ext cx="8491162" cy="620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Class 3: NIISQ levy $566.60 per annum. Will collect around $1.5million per annum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0309" y="4319795"/>
            <a:ext cx="2110742" cy="3141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www.niis.qld.gov.au</a:t>
            </a:r>
          </a:p>
        </p:txBody>
      </p:sp>
    </p:spTree>
    <p:extLst>
      <p:ext uri="{BB962C8B-B14F-4D97-AF65-F5344CB8AC3E}">
        <p14:creationId xmlns:p14="http://schemas.microsoft.com/office/powerpoint/2010/main" val="76946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17" y="168643"/>
            <a:ext cx="751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Queensland Taxi Crash Statistics 2017…..50 claims received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453600" y="952500"/>
            <a:ext cx="7638840" cy="3605100"/>
            <a:chOff x="152401" y="952500"/>
            <a:chExt cx="8324850" cy="3609976"/>
          </a:xfrm>
        </p:grpSpPr>
        <p:grpSp>
          <p:nvGrpSpPr>
            <p:cNvPr id="295" name="Group 294"/>
            <p:cNvGrpSpPr/>
            <p:nvPr/>
          </p:nvGrpSpPr>
          <p:grpSpPr>
            <a:xfrm>
              <a:off x="152401" y="952500"/>
              <a:ext cx="8324850" cy="3609976"/>
              <a:chOff x="152402" y="952500"/>
              <a:chExt cx="8324881" cy="3609976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6423" y="952500"/>
                <a:ext cx="8075447" cy="3583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grpSp>
            <p:nvGrpSpPr>
              <p:cNvPr id="8" name="Group 205"/>
              <p:cNvGrpSpPr>
                <a:grpSpLocks/>
              </p:cNvGrpSpPr>
              <p:nvPr/>
            </p:nvGrpSpPr>
            <p:grpSpPr bwMode="auto">
              <a:xfrm>
                <a:off x="152401" y="1046349"/>
                <a:ext cx="8324850" cy="3516127"/>
                <a:chOff x="158" y="568"/>
                <a:chExt cx="4139" cy="3297"/>
              </a:xfrm>
            </p:grpSpPr>
            <p:sp>
              <p:nvSpPr>
                <p:cNvPr id="103" name="Rectangle 6"/>
                <p:cNvSpPr>
                  <a:spLocks noChangeArrowheads="1"/>
                </p:cNvSpPr>
                <p:nvPr/>
              </p:nvSpPr>
              <p:spPr bwMode="auto">
                <a:xfrm>
                  <a:off x="160" y="568"/>
                  <a:ext cx="83" cy="32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04" name="Rectangle 12"/>
                <p:cNvSpPr>
                  <a:spLocks noChangeArrowheads="1"/>
                </p:cNvSpPr>
                <p:nvPr/>
              </p:nvSpPr>
              <p:spPr bwMode="auto">
                <a:xfrm rot="16200000">
                  <a:off x="208" y="2153"/>
                  <a:ext cx="0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Rectangle 15"/>
                <p:cNvSpPr>
                  <a:spLocks noChangeArrowheads="1"/>
                </p:cNvSpPr>
                <p:nvPr/>
              </p:nvSpPr>
              <p:spPr bwMode="auto">
                <a:xfrm rot="16200000">
                  <a:off x="197" y="2081"/>
                  <a:ext cx="22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Rectangle 16"/>
                <p:cNvSpPr>
                  <a:spLocks noChangeArrowheads="1"/>
                </p:cNvSpPr>
                <p:nvPr/>
              </p:nvSpPr>
              <p:spPr bwMode="auto">
                <a:xfrm rot="16200000">
                  <a:off x="207" y="2061"/>
                  <a:ext cx="0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Rectangle 17"/>
                <p:cNvSpPr>
                  <a:spLocks noChangeArrowheads="1"/>
                </p:cNvSpPr>
                <p:nvPr/>
              </p:nvSpPr>
              <p:spPr bwMode="auto">
                <a:xfrm rot="16200000">
                  <a:off x="208" y="2031"/>
                  <a:ext cx="0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3" y="3763"/>
                  <a:ext cx="4054" cy="8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09" name="Rectangle 21"/>
                <p:cNvSpPr>
                  <a:spLocks noChangeArrowheads="1"/>
                </p:cNvSpPr>
                <p:nvPr/>
              </p:nvSpPr>
              <p:spPr bwMode="auto">
                <a:xfrm>
                  <a:off x="2087" y="3768"/>
                  <a:ext cx="501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No. of claims</a:t>
                  </a:r>
                  <a:endParaRPr kumimoji="0" lang="en-US" alt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3" y="568"/>
                  <a:ext cx="4054" cy="31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11" name="Line 23"/>
                <p:cNvSpPr>
                  <a:spLocks noChangeShapeType="1"/>
                </p:cNvSpPr>
                <p:nvPr/>
              </p:nvSpPr>
              <p:spPr bwMode="auto">
                <a:xfrm>
                  <a:off x="696" y="3575"/>
                  <a:ext cx="3573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12" name="Line 24"/>
                <p:cNvSpPr>
                  <a:spLocks noChangeShapeType="1"/>
                </p:cNvSpPr>
                <p:nvPr/>
              </p:nvSpPr>
              <p:spPr bwMode="auto">
                <a:xfrm>
                  <a:off x="696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13" name="Rectangle 25"/>
                <p:cNvSpPr>
                  <a:spLocks noChangeArrowheads="1"/>
                </p:cNvSpPr>
                <p:nvPr/>
              </p:nvSpPr>
              <p:spPr bwMode="auto">
                <a:xfrm>
                  <a:off x="674" y="3603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Line 26"/>
                <p:cNvSpPr>
                  <a:spLocks noChangeShapeType="1"/>
                </p:cNvSpPr>
                <p:nvPr/>
              </p:nvSpPr>
              <p:spPr bwMode="auto">
                <a:xfrm>
                  <a:off x="1071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15" name="Rectangle 27"/>
                <p:cNvSpPr>
                  <a:spLocks noChangeArrowheads="1"/>
                </p:cNvSpPr>
                <p:nvPr/>
              </p:nvSpPr>
              <p:spPr bwMode="auto">
                <a:xfrm>
                  <a:off x="1049" y="3603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Line 28"/>
                <p:cNvSpPr>
                  <a:spLocks noChangeShapeType="1"/>
                </p:cNvSpPr>
                <p:nvPr/>
              </p:nvSpPr>
              <p:spPr bwMode="auto">
                <a:xfrm>
                  <a:off x="1452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17" name="Rectangle 29"/>
                <p:cNvSpPr>
                  <a:spLocks noChangeArrowheads="1"/>
                </p:cNvSpPr>
                <p:nvPr/>
              </p:nvSpPr>
              <p:spPr bwMode="auto">
                <a:xfrm>
                  <a:off x="1430" y="3603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4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Line 30"/>
                <p:cNvSpPr>
                  <a:spLocks noChangeShapeType="1"/>
                </p:cNvSpPr>
                <p:nvPr/>
              </p:nvSpPr>
              <p:spPr bwMode="auto">
                <a:xfrm>
                  <a:off x="1828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19" name="Rectangle 31"/>
                <p:cNvSpPr>
                  <a:spLocks noChangeArrowheads="1"/>
                </p:cNvSpPr>
                <p:nvPr/>
              </p:nvSpPr>
              <p:spPr bwMode="auto">
                <a:xfrm>
                  <a:off x="1806" y="3603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6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Line 32"/>
                <p:cNvSpPr>
                  <a:spLocks noChangeShapeType="1"/>
                </p:cNvSpPr>
                <p:nvPr/>
              </p:nvSpPr>
              <p:spPr bwMode="auto">
                <a:xfrm>
                  <a:off x="2203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21" name="Rectangle 33"/>
                <p:cNvSpPr>
                  <a:spLocks noChangeArrowheads="1"/>
                </p:cNvSpPr>
                <p:nvPr/>
              </p:nvSpPr>
              <p:spPr bwMode="auto">
                <a:xfrm>
                  <a:off x="2181" y="3603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>
                  <a:off x="2585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23" name="Rectangle 35"/>
                <p:cNvSpPr>
                  <a:spLocks noChangeArrowheads="1"/>
                </p:cNvSpPr>
                <p:nvPr/>
              </p:nvSpPr>
              <p:spPr bwMode="auto">
                <a:xfrm>
                  <a:off x="2546" y="3603"/>
                  <a:ext cx="8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960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2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21" y="3603"/>
                  <a:ext cx="8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12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3336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27" name="Rectangle 39"/>
                <p:cNvSpPr>
                  <a:spLocks noChangeArrowheads="1"/>
                </p:cNvSpPr>
                <p:nvPr/>
              </p:nvSpPr>
              <p:spPr bwMode="auto">
                <a:xfrm>
                  <a:off x="3297" y="3603"/>
                  <a:ext cx="8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14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3717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29" name="Rectangle 41"/>
                <p:cNvSpPr>
                  <a:spLocks noChangeArrowheads="1"/>
                </p:cNvSpPr>
                <p:nvPr/>
              </p:nvSpPr>
              <p:spPr bwMode="auto">
                <a:xfrm>
                  <a:off x="3678" y="3603"/>
                  <a:ext cx="8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16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Line 42"/>
                <p:cNvSpPr>
                  <a:spLocks noChangeShapeType="1"/>
                </p:cNvSpPr>
                <p:nvPr/>
              </p:nvSpPr>
              <p:spPr bwMode="auto">
                <a:xfrm>
                  <a:off x="4092" y="3575"/>
                  <a:ext cx="0" cy="22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31" name="Rectangle 43"/>
                <p:cNvSpPr>
                  <a:spLocks noChangeArrowheads="1"/>
                </p:cNvSpPr>
                <p:nvPr/>
              </p:nvSpPr>
              <p:spPr bwMode="auto">
                <a:xfrm>
                  <a:off x="4054" y="3603"/>
                  <a:ext cx="8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18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Line 44"/>
                <p:cNvSpPr>
                  <a:spLocks noChangeShapeType="1"/>
                </p:cNvSpPr>
                <p:nvPr/>
              </p:nvSpPr>
              <p:spPr bwMode="auto">
                <a:xfrm>
                  <a:off x="696" y="590"/>
                  <a:ext cx="0" cy="2985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33" name="Line 45"/>
                <p:cNvSpPr>
                  <a:spLocks noChangeShapeType="1"/>
                </p:cNvSpPr>
                <p:nvPr/>
              </p:nvSpPr>
              <p:spPr bwMode="auto">
                <a:xfrm>
                  <a:off x="674" y="690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34" name="Line 46"/>
                <p:cNvSpPr>
                  <a:spLocks noChangeShapeType="1"/>
                </p:cNvSpPr>
                <p:nvPr/>
              </p:nvSpPr>
              <p:spPr bwMode="auto">
                <a:xfrm>
                  <a:off x="674" y="1153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35" name="Rectangle 47"/>
                <p:cNvSpPr>
                  <a:spLocks noChangeArrowheads="1"/>
                </p:cNvSpPr>
                <p:nvPr/>
              </p:nvSpPr>
              <p:spPr bwMode="auto">
                <a:xfrm>
                  <a:off x="491" y="888"/>
                  <a:ext cx="21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Driver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Line 48"/>
                <p:cNvSpPr>
                  <a:spLocks noChangeShapeType="1"/>
                </p:cNvSpPr>
                <p:nvPr/>
              </p:nvSpPr>
              <p:spPr bwMode="auto">
                <a:xfrm>
                  <a:off x="674" y="1153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37" name="Line 49"/>
                <p:cNvSpPr>
                  <a:spLocks noChangeShapeType="1"/>
                </p:cNvSpPr>
                <p:nvPr/>
              </p:nvSpPr>
              <p:spPr bwMode="auto">
                <a:xfrm>
                  <a:off x="674" y="1617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38" name="Rectangle 50"/>
                <p:cNvSpPr>
                  <a:spLocks noChangeArrowheads="1"/>
                </p:cNvSpPr>
                <p:nvPr/>
              </p:nvSpPr>
              <p:spPr bwMode="auto">
                <a:xfrm>
                  <a:off x="359" y="1352"/>
                  <a:ext cx="38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Pedestrian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Line 51"/>
                <p:cNvSpPr>
                  <a:spLocks noChangeShapeType="1"/>
                </p:cNvSpPr>
                <p:nvPr/>
              </p:nvSpPr>
              <p:spPr bwMode="auto">
                <a:xfrm>
                  <a:off x="674" y="1617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40" name="Line 52"/>
                <p:cNvSpPr>
                  <a:spLocks noChangeShapeType="1"/>
                </p:cNvSpPr>
                <p:nvPr/>
              </p:nvSpPr>
              <p:spPr bwMode="auto">
                <a:xfrm>
                  <a:off x="674" y="2080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41" name="Rectangle 53"/>
                <p:cNvSpPr>
                  <a:spLocks noChangeArrowheads="1"/>
                </p:cNvSpPr>
                <p:nvPr/>
              </p:nvSpPr>
              <p:spPr bwMode="auto">
                <a:xfrm>
                  <a:off x="320" y="1716"/>
                  <a:ext cx="325" cy="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Passenger - </a:t>
                  </a:r>
                  <a:endPara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Rectangle 54"/>
                <p:cNvSpPr>
                  <a:spLocks noChangeArrowheads="1"/>
                </p:cNvSpPr>
                <p:nvPr/>
              </p:nvSpPr>
              <p:spPr bwMode="auto">
                <a:xfrm>
                  <a:off x="480" y="1827"/>
                  <a:ext cx="188" cy="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at fault </a:t>
                  </a:r>
                  <a:endPara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Rectangle 55"/>
                <p:cNvSpPr>
                  <a:spLocks noChangeArrowheads="1"/>
                </p:cNvSpPr>
                <p:nvPr/>
              </p:nvSpPr>
              <p:spPr bwMode="auto">
                <a:xfrm>
                  <a:off x="458" y="1936"/>
                  <a:ext cx="179" cy="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vehicle</a:t>
                  </a:r>
                  <a:endPara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Line 56"/>
                <p:cNvSpPr>
                  <a:spLocks noChangeShapeType="1"/>
                </p:cNvSpPr>
                <p:nvPr/>
              </p:nvSpPr>
              <p:spPr bwMode="auto">
                <a:xfrm>
                  <a:off x="674" y="2080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45" name="Line 57"/>
                <p:cNvSpPr>
                  <a:spLocks noChangeShapeType="1"/>
                </p:cNvSpPr>
                <p:nvPr/>
              </p:nvSpPr>
              <p:spPr bwMode="auto">
                <a:xfrm>
                  <a:off x="674" y="2549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46" name="Rectangle 58"/>
                <p:cNvSpPr>
                  <a:spLocks noChangeArrowheads="1"/>
                </p:cNvSpPr>
                <p:nvPr/>
              </p:nvSpPr>
              <p:spPr bwMode="auto">
                <a:xfrm>
                  <a:off x="469" y="2279"/>
                  <a:ext cx="23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Cyclist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Line 59"/>
                <p:cNvSpPr>
                  <a:spLocks noChangeShapeType="1"/>
                </p:cNvSpPr>
                <p:nvPr/>
              </p:nvSpPr>
              <p:spPr bwMode="auto">
                <a:xfrm>
                  <a:off x="674" y="2549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48" name="Line 60"/>
                <p:cNvSpPr>
                  <a:spLocks noChangeShapeType="1"/>
                </p:cNvSpPr>
                <p:nvPr/>
              </p:nvSpPr>
              <p:spPr bwMode="auto">
                <a:xfrm>
                  <a:off x="674" y="3012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49" name="Rectangle 61"/>
                <p:cNvSpPr>
                  <a:spLocks noChangeArrowheads="1"/>
                </p:cNvSpPr>
                <p:nvPr/>
              </p:nvSpPr>
              <p:spPr bwMode="auto">
                <a:xfrm>
                  <a:off x="320" y="2666"/>
                  <a:ext cx="45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Passenger - </a:t>
                  </a:r>
                  <a:endPara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" name="Rectangle 62"/>
                <p:cNvSpPr>
                  <a:spLocks noChangeArrowheads="1"/>
                </p:cNvSpPr>
                <p:nvPr/>
              </p:nvSpPr>
              <p:spPr bwMode="auto">
                <a:xfrm>
                  <a:off x="298" y="2809"/>
                  <a:ext cx="45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other vehicle</a:t>
                  </a:r>
                  <a:endPara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Line 63"/>
                <p:cNvSpPr>
                  <a:spLocks noChangeShapeType="1"/>
                </p:cNvSpPr>
                <p:nvPr/>
              </p:nvSpPr>
              <p:spPr bwMode="auto">
                <a:xfrm>
                  <a:off x="674" y="3012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2" name="Line 64"/>
                <p:cNvSpPr>
                  <a:spLocks noChangeShapeType="1"/>
                </p:cNvSpPr>
                <p:nvPr/>
              </p:nvSpPr>
              <p:spPr bwMode="auto">
                <a:xfrm>
                  <a:off x="674" y="3476"/>
                  <a:ext cx="22" cy="0"/>
                </a:xfrm>
                <a:prstGeom prst="line">
                  <a:avLst/>
                </a:prstGeom>
                <a:noFill/>
                <a:ln w="9525" cap="rnd">
                  <a:solidFill>
                    <a:srgbClr val="D3D3D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3" name="Rectangle 65"/>
                <p:cNvSpPr>
                  <a:spLocks noChangeArrowheads="1"/>
                </p:cNvSpPr>
                <p:nvPr/>
              </p:nvSpPr>
              <p:spPr bwMode="auto">
                <a:xfrm>
                  <a:off x="326" y="3211"/>
                  <a:ext cx="42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Motorcyclist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693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5" name="Freeform 67"/>
                <p:cNvSpPr>
                  <a:spLocks noEditPoints="1"/>
                </p:cNvSpPr>
                <p:nvPr/>
              </p:nvSpPr>
              <p:spPr bwMode="auto">
                <a:xfrm>
                  <a:off x="1069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6" name="Freeform 68"/>
                <p:cNvSpPr>
                  <a:spLocks noEditPoints="1"/>
                </p:cNvSpPr>
                <p:nvPr/>
              </p:nvSpPr>
              <p:spPr bwMode="auto">
                <a:xfrm>
                  <a:off x="1450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7" name="Freeform 69"/>
                <p:cNvSpPr>
                  <a:spLocks noEditPoints="1"/>
                </p:cNvSpPr>
                <p:nvPr/>
              </p:nvSpPr>
              <p:spPr bwMode="auto">
                <a:xfrm>
                  <a:off x="1825" y="585"/>
                  <a:ext cx="6" cy="2985"/>
                </a:xfrm>
                <a:custGeom>
                  <a:avLst/>
                  <a:gdLst>
                    <a:gd name="T0" fmla="*/ 6 w 6"/>
                    <a:gd name="T1" fmla="*/ 49 h 2985"/>
                    <a:gd name="T2" fmla="*/ 0 w 6"/>
                    <a:gd name="T3" fmla="*/ 88 h 2985"/>
                    <a:gd name="T4" fmla="*/ 6 w 6"/>
                    <a:gd name="T5" fmla="*/ 143 h 2985"/>
                    <a:gd name="T6" fmla="*/ 0 w 6"/>
                    <a:gd name="T7" fmla="*/ 193 h 2985"/>
                    <a:gd name="T8" fmla="*/ 6 w 6"/>
                    <a:gd name="T9" fmla="*/ 232 h 2985"/>
                    <a:gd name="T10" fmla="*/ 6 w 6"/>
                    <a:gd name="T11" fmla="*/ 292 h 2985"/>
                    <a:gd name="T12" fmla="*/ 0 w 6"/>
                    <a:gd name="T13" fmla="*/ 331 h 2985"/>
                    <a:gd name="T14" fmla="*/ 6 w 6"/>
                    <a:gd name="T15" fmla="*/ 386 h 2985"/>
                    <a:gd name="T16" fmla="*/ 0 w 6"/>
                    <a:gd name="T17" fmla="*/ 436 h 2985"/>
                    <a:gd name="T18" fmla="*/ 6 w 6"/>
                    <a:gd name="T19" fmla="*/ 474 h 2985"/>
                    <a:gd name="T20" fmla="*/ 6 w 6"/>
                    <a:gd name="T21" fmla="*/ 535 h 2985"/>
                    <a:gd name="T22" fmla="*/ 0 w 6"/>
                    <a:gd name="T23" fmla="*/ 574 h 2985"/>
                    <a:gd name="T24" fmla="*/ 6 w 6"/>
                    <a:gd name="T25" fmla="*/ 629 h 2985"/>
                    <a:gd name="T26" fmla="*/ 0 w 6"/>
                    <a:gd name="T27" fmla="*/ 678 h 2985"/>
                    <a:gd name="T28" fmla="*/ 6 w 6"/>
                    <a:gd name="T29" fmla="*/ 717 h 2985"/>
                    <a:gd name="T30" fmla="*/ 6 w 6"/>
                    <a:gd name="T31" fmla="*/ 778 h 2985"/>
                    <a:gd name="T32" fmla="*/ 0 w 6"/>
                    <a:gd name="T33" fmla="*/ 816 h 2985"/>
                    <a:gd name="T34" fmla="*/ 6 w 6"/>
                    <a:gd name="T35" fmla="*/ 872 h 2985"/>
                    <a:gd name="T36" fmla="*/ 0 w 6"/>
                    <a:gd name="T37" fmla="*/ 921 h 2985"/>
                    <a:gd name="T38" fmla="*/ 6 w 6"/>
                    <a:gd name="T39" fmla="*/ 960 h 2985"/>
                    <a:gd name="T40" fmla="*/ 6 w 6"/>
                    <a:gd name="T41" fmla="*/ 1021 h 2985"/>
                    <a:gd name="T42" fmla="*/ 0 w 6"/>
                    <a:gd name="T43" fmla="*/ 1059 h 2985"/>
                    <a:gd name="T44" fmla="*/ 6 w 6"/>
                    <a:gd name="T45" fmla="*/ 1114 h 2985"/>
                    <a:gd name="T46" fmla="*/ 0 w 6"/>
                    <a:gd name="T47" fmla="*/ 1164 h 2985"/>
                    <a:gd name="T48" fmla="*/ 6 w 6"/>
                    <a:gd name="T49" fmla="*/ 1203 h 2985"/>
                    <a:gd name="T50" fmla="*/ 6 w 6"/>
                    <a:gd name="T51" fmla="*/ 1263 h 2985"/>
                    <a:gd name="T52" fmla="*/ 0 w 6"/>
                    <a:gd name="T53" fmla="*/ 1302 h 2985"/>
                    <a:gd name="T54" fmla="*/ 6 w 6"/>
                    <a:gd name="T55" fmla="*/ 1357 h 2985"/>
                    <a:gd name="T56" fmla="*/ 0 w 6"/>
                    <a:gd name="T57" fmla="*/ 1407 h 2985"/>
                    <a:gd name="T58" fmla="*/ 6 w 6"/>
                    <a:gd name="T59" fmla="*/ 1445 h 2985"/>
                    <a:gd name="T60" fmla="*/ 6 w 6"/>
                    <a:gd name="T61" fmla="*/ 1506 h 2985"/>
                    <a:gd name="T62" fmla="*/ 0 w 6"/>
                    <a:gd name="T63" fmla="*/ 1545 h 2985"/>
                    <a:gd name="T64" fmla="*/ 6 w 6"/>
                    <a:gd name="T65" fmla="*/ 1600 h 2985"/>
                    <a:gd name="T66" fmla="*/ 0 w 6"/>
                    <a:gd name="T67" fmla="*/ 1650 h 2985"/>
                    <a:gd name="T68" fmla="*/ 6 w 6"/>
                    <a:gd name="T69" fmla="*/ 1688 h 2985"/>
                    <a:gd name="T70" fmla="*/ 6 w 6"/>
                    <a:gd name="T71" fmla="*/ 1749 h 2985"/>
                    <a:gd name="T72" fmla="*/ 0 w 6"/>
                    <a:gd name="T73" fmla="*/ 1787 h 2985"/>
                    <a:gd name="T74" fmla="*/ 6 w 6"/>
                    <a:gd name="T75" fmla="*/ 1843 h 2985"/>
                    <a:gd name="T76" fmla="*/ 0 w 6"/>
                    <a:gd name="T77" fmla="*/ 1892 h 2985"/>
                    <a:gd name="T78" fmla="*/ 6 w 6"/>
                    <a:gd name="T79" fmla="*/ 1931 h 2985"/>
                    <a:gd name="T80" fmla="*/ 6 w 6"/>
                    <a:gd name="T81" fmla="*/ 1992 h 2985"/>
                    <a:gd name="T82" fmla="*/ 0 w 6"/>
                    <a:gd name="T83" fmla="*/ 2030 h 2985"/>
                    <a:gd name="T84" fmla="*/ 6 w 6"/>
                    <a:gd name="T85" fmla="*/ 2085 h 2985"/>
                    <a:gd name="T86" fmla="*/ 0 w 6"/>
                    <a:gd name="T87" fmla="*/ 2135 h 2985"/>
                    <a:gd name="T88" fmla="*/ 6 w 6"/>
                    <a:gd name="T89" fmla="*/ 2174 h 2985"/>
                    <a:gd name="T90" fmla="*/ 6 w 6"/>
                    <a:gd name="T91" fmla="*/ 2234 h 2985"/>
                    <a:gd name="T92" fmla="*/ 0 w 6"/>
                    <a:gd name="T93" fmla="*/ 2273 h 2985"/>
                    <a:gd name="T94" fmla="*/ 6 w 6"/>
                    <a:gd name="T95" fmla="*/ 2328 h 2985"/>
                    <a:gd name="T96" fmla="*/ 0 w 6"/>
                    <a:gd name="T97" fmla="*/ 2378 h 2985"/>
                    <a:gd name="T98" fmla="*/ 6 w 6"/>
                    <a:gd name="T99" fmla="*/ 2416 h 2985"/>
                    <a:gd name="T100" fmla="*/ 6 w 6"/>
                    <a:gd name="T101" fmla="*/ 2477 h 2985"/>
                    <a:gd name="T102" fmla="*/ 0 w 6"/>
                    <a:gd name="T103" fmla="*/ 2516 h 2985"/>
                    <a:gd name="T104" fmla="*/ 6 w 6"/>
                    <a:gd name="T105" fmla="*/ 2571 h 2985"/>
                    <a:gd name="T106" fmla="*/ 0 w 6"/>
                    <a:gd name="T107" fmla="*/ 2621 h 2985"/>
                    <a:gd name="T108" fmla="*/ 6 w 6"/>
                    <a:gd name="T109" fmla="*/ 2659 h 2985"/>
                    <a:gd name="T110" fmla="*/ 6 w 6"/>
                    <a:gd name="T111" fmla="*/ 2720 h 2985"/>
                    <a:gd name="T112" fmla="*/ 0 w 6"/>
                    <a:gd name="T113" fmla="*/ 2758 h 2985"/>
                    <a:gd name="T114" fmla="*/ 6 w 6"/>
                    <a:gd name="T115" fmla="*/ 2814 h 2985"/>
                    <a:gd name="T116" fmla="*/ 0 w 6"/>
                    <a:gd name="T117" fmla="*/ 2863 h 2985"/>
                    <a:gd name="T118" fmla="*/ 6 w 6"/>
                    <a:gd name="T119" fmla="*/ 2902 h 2985"/>
                    <a:gd name="T120" fmla="*/ 6 w 6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" h="2985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  <a:moveTo>
                        <a:pt x="6" y="11"/>
                      </a:move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11"/>
                      </a:lnTo>
                      <a:close/>
                      <a:moveTo>
                        <a:pt x="6" y="22"/>
                      </a:moveTo>
                      <a:lnTo>
                        <a:pt x="6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6" y="22"/>
                      </a:lnTo>
                      <a:close/>
                      <a:moveTo>
                        <a:pt x="6" y="33"/>
                      </a:moveTo>
                      <a:lnTo>
                        <a:pt x="6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6" y="33"/>
                      </a:lnTo>
                      <a:close/>
                      <a:moveTo>
                        <a:pt x="6" y="44"/>
                      </a:moveTo>
                      <a:lnTo>
                        <a:pt x="6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6" y="44"/>
                      </a:lnTo>
                      <a:close/>
                      <a:moveTo>
                        <a:pt x="6" y="55"/>
                      </a:moveTo>
                      <a:lnTo>
                        <a:pt x="6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6" y="55"/>
                      </a:lnTo>
                      <a:close/>
                      <a:moveTo>
                        <a:pt x="6" y="66"/>
                      </a:moveTo>
                      <a:lnTo>
                        <a:pt x="6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6" y="66"/>
                      </a:lnTo>
                      <a:close/>
                      <a:moveTo>
                        <a:pt x="6" y="77"/>
                      </a:moveTo>
                      <a:lnTo>
                        <a:pt x="6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6" y="77"/>
                      </a:lnTo>
                      <a:close/>
                      <a:moveTo>
                        <a:pt x="6" y="88"/>
                      </a:moveTo>
                      <a:lnTo>
                        <a:pt x="6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6" y="88"/>
                      </a:lnTo>
                      <a:close/>
                      <a:moveTo>
                        <a:pt x="6" y="99"/>
                      </a:moveTo>
                      <a:lnTo>
                        <a:pt x="6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6" y="99"/>
                      </a:lnTo>
                      <a:close/>
                      <a:moveTo>
                        <a:pt x="6" y="110"/>
                      </a:moveTo>
                      <a:lnTo>
                        <a:pt x="6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6" y="110"/>
                      </a:lnTo>
                      <a:close/>
                      <a:moveTo>
                        <a:pt x="6" y="121"/>
                      </a:moveTo>
                      <a:lnTo>
                        <a:pt x="6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6" y="121"/>
                      </a:lnTo>
                      <a:close/>
                      <a:moveTo>
                        <a:pt x="6" y="132"/>
                      </a:moveTo>
                      <a:lnTo>
                        <a:pt x="6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6" y="132"/>
                      </a:lnTo>
                      <a:close/>
                      <a:moveTo>
                        <a:pt x="6" y="143"/>
                      </a:moveTo>
                      <a:lnTo>
                        <a:pt x="6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6" y="143"/>
                      </a:lnTo>
                      <a:close/>
                      <a:moveTo>
                        <a:pt x="6" y="154"/>
                      </a:moveTo>
                      <a:lnTo>
                        <a:pt x="6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6" y="154"/>
                      </a:lnTo>
                      <a:close/>
                      <a:moveTo>
                        <a:pt x="6" y="165"/>
                      </a:moveTo>
                      <a:lnTo>
                        <a:pt x="6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6" y="165"/>
                      </a:lnTo>
                      <a:close/>
                      <a:moveTo>
                        <a:pt x="6" y="176"/>
                      </a:moveTo>
                      <a:lnTo>
                        <a:pt x="6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6" y="176"/>
                      </a:lnTo>
                      <a:close/>
                      <a:moveTo>
                        <a:pt x="6" y="187"/>
                      </a:moveTo>
                      <a:lnTo>
                        <a:pt x="6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6" y="187"/>
                      </a:lnTo>
                      <a:close/>
                      <a:moveTo>
                        <a:pt x="6" y="198"/>
                      </a:moveTo>
                      <a:lnTo>
                        <a:pt x="6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6" y="198"/>
                      </a:lnTo>
                      <a:close/>
                      <a:moveTo>
                        <a:pt x="6" y="209"/>
                      </a:moveTo>
                      <a:lnTo>
                        <a:pt x="6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6" y="209"/>
                      </a:lnTo>
                      <a:close/>
                      <a:moveTo>
                        <a:pt x="6" y="221"/>
                      </a:moveTo>
                      <a:lnTo>
                        <a:pt x="6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6" y="221"/>
                      </a:lnTo>
                      <a:close/>
                      <a:moveTo>
                        <a:pt x="6" y="232"/>
                      </a:moveTo>
                      <a:lnTo>
                        <a:pt x="6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6" y="232"/>
                      </a:lnTo>
                      <a:close/>
                      <a:moveTo>
                        <a:pt x="6" y="243"/>
                      </a:moveTo>
                      <a:lnTo>
                        <a:pt x="6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6" y="243"/>
                      </a:lnTo>
                      <a:close/>
                      <a:moveTo>
                        <a:pt x="6" y="254"/>
                      </a:move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6" y="254"/>
                      </a:lnTo>
                      <a:close/>
                      <a:moveTo>
                        <a:pt x="6" y="265"/>
                      </a:moveTo>
                      <a:lnTo>
                        <a:pt x="6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6" y="265"/>
                      </a:lnTo>
                      <a:close/>
                      <a:moveTo>
                        <a:pt x="6" y="276"/>
                      </a:moveTo>
                      <a:lnTo>
                        <a:pt x="6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6" y="276"/>
                      </a:lnTo>
                      <a:close/>
                      <a:moveTo>
                        <a:pt x="6" y="287"/>
                      </a:moveTo>
                      <a:lnTo>
                        <a:pt x="6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6" y="287"/>
                      </a:lnTo>
                      <a:close/>
                      <a:moveTo>
                        <a:pt x="6" y="298"/>
                      </a:moveTo>
                      <a:lnTo>
                        <a:pt x="6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6" y="298"/>
                      </a:lnTo>
                      <a:close/>
                      <a:moveTo>
                        <a:pt x="6" y="309"/>
                      </a:moveTo>
                      <a:lnTo>
                        <a:pt x="6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6" y="309"/>
                      </a:lnTo>
                      <a:close/>
                      <a:moveTo>
                        <a:pt x="6" y="320"/>
                      </a:moveTo>
                      <a:lnTo>
                        <a:pt x="6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6" y="320"/>
                      </a:lnTo>
                      <a:close/>
                      <a:moveTo>
                        <a:pt x="6" y="331"/>
                      </a:moveTo>
                      <a:lnTo>
                        <a:pt x="6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6" y="331"/>
                      </a:lnTo>
                      <a:close/>
                      <a:moveTo>
                        <a:pt x="6" y="342"/>
                      </a:move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6" y="342"/>
                      </a:lnTo>
                      <a:close/>
                      <a:moveTo>
                        <a:pt x="6" y="353"/>
                      </a:moveTo>
                      <a:lnTo>
                        <a:pt x="6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6" y="353"/>
                      </a:lnTo>
                      <a:close/>
                      <a:moveTo>
                        <a:pt x="6" y="364"/>
                      </a:moveTo>
                      <a:lnTo>
                        <a:pt x="6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6" y="364"/>
                      </a:lnTo>
                      <a:close/>
                      <a:moveTo>
                        <a:pt x="6" y="375"/>
                      </a:moveTo>
                      <a:lnTo>
                        <a:pt x="6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6" y="375"/>
                      </a:lnTo>
                      <a:close/>
                      <a:moveTo>
                        <a:pt x="6" y="386"/>
                      </a:moveTo>
                      <a:lnTo>
                        <a:pt x="6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6" y="386"/>
                      </a:lnTo>
                      <a:close/>
                      <a:moveTo>
                        <a:pt x="6" y="397"/>
                      </a:moveTo>
                      <a:lnTo>
                        <a:pt x="6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6" y="397"/>
                      </a:lnTo>
                      <a:close/>
                      <a:moveTo>
                        <a:pt x="6" y="408"/>
                      </a:moveTo>
                      <a:lnTo>
                        <a:pt x="6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6" y="408"/>
                      </a:lnTo>
                      <a:close/>
                      <a:moveTo>
                        <a:pt x="6" y="419"/>
                      </a:moveTo>
                      <a:lnTo>
                        <a:pt x="6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6" y="419"/>
                      </a:lnTo>
                      <a:close/>
                      <a:moveTo>
                        <a:pt x="6" y="430"/>
                      </a:moveTo>
                      <a:lnTo>
                        <a:pt x="6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6" y="430"/>
                      </a:lnTo>
                      <a:close/>
                      <a:moveTo>
                        <a:pt x="6" y="441"/>
                      </a:moveTo>
                      <a:lnTo>
                        <a:pt x="6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6" y="441"/>
                      </a:lnTo>
                      <a:close/>
                      <a:moveTo>
                        <a:pt x="6" y="452"/>
                      </a:moveTo>
                      <a:lnTo>
                        <a:pt x="6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6" y="452"/>
                      </a:lnTo>
                      <a:close/>
                      <a:moveTo>
                        <a:pt x="6" y="463"/>
                      </a:moveTo>
                      <a:lnTo>
                        <a:pt x="6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6" y="463"/>
                      </a:lnTo>
                      <a:close/>
                      <a:moveTo>
                        <a:pt x="6" y="474"/>
                      </a:moveTo>
                      <a:lnTo>
                        <a:pt x="6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6" y="474"/>
                      </a:lnTo>
                      <a:close/>
                      <a:moveTo>
                        <a:pt x="6" y="485"/>
                      </a:moveTo>
                      <a:lnTo>
                        <a:pt x="6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6" y="485"/>
                      </a:lnTo>
                      <a:close/>
                      <a:moveTo>
                        <a:pt x="6" y="496"/>
                      </a:moveTo>
                      <a:lnTo>
                        <a:pt x="6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6" y="496"/>
                      </a:lnTo>
                      <a:close/>
                      <a:moveTo>
                        <a:pt x="6" y="507"/>
                      </a:moveTo>
                      <a:lnTo>
                        <a:pt x="6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6" y="507"/>
                      </a:lnTo>
                      <a:close/>
                      <a:moveTo>
                        <a:pt x="6" y="518"/>
                      </a:moveTo>
                      <a:lnTo>
                        <a:pt x="6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6" y="518"/>
                      </a:lnTo>
                      <a:close/>
                      <a:moveTo>
                        <a:pt x="6" y="529"/>
                      </a:moveTo>
                      <a:lnTo>
                        <a:pt x="6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6" y="529"/>
                      </a:lnTo>
                      <a:close/>
                      <a:moveTo>
                        <a:pt x="6" y="541"/>
                      </a:moveTo>
                      <a:lnTo>
                        <a:pt x="6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6" y="541"/>
                      </a:lnTo>
                      <a:close/>
                      <a:moveTo>
                        <a:pt x="6" y="552"/>
                      </a:moveTo>
                      <a:lnTo>
                        <a:pt x="6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6" y="552"/>
                      </a:lnTo>
                      <a:close/>
                      <a:moveTo>
                        <a:pt x="6" y="563"/>
                      </a:moveTo>
                      <a:lnTo>
                        <a:pt x="6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6" y="563"/>
                      </a:lnTo>
                      <a:close/>
                      <a:moveTo>
                        <a:pt x="6" y="574"/>
                      </a:moveTo>
                      <a:lnTo>
                        <a:pt x="6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6" y="574"/>
                      </a:lnTo>
                      <a:close/>
                      <a:moveTo>
                        <a:pt x="6" y="585"/>
                      </a:moveTo>
                      <a:lnTo>
                        <a:pt x="6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6" y="585"/>
                      </a:lnTo>
                      <a:close/>
                      <a:moveTo>
                        <a:pt x="6" y="596"/>
                      </a:moveTo>
                      <a:lnTo>
                        <a:pt x="6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6" y="596"/>
                      </a:lnTo>
                      <a:close/>
                      <a:moveTo>
                        <a:pt x="6" y="607"/>
                      </a:moveTo>
                      <a:lnTo>
                        <a:pt x="6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6" y="607"/>
                      </a:lnTo>
                      <a:close/>
                      <a:moveTo>
                        <a:pt x="6" y="618"/>
                      </a:moveTo>
                      <a:lnTo>
                        <a:pt x="6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6" y="618"/>
                      </a:lnTo>
                      <a:close/>
                      <a:moveTo>
                        <a:pt x="6" y="629"/>
                      </a:moveTo>
                      <a:lnTo>
                        <a:pt x="6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6" y="629"/>
                      </a:lnTo>
                      <a:close/>
                      <a:moveTo>
                        <a:pt x="6" y="640"/>
                      </a:moveTo>
                      <a:lnTo>
                        <a:pt x="6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6" y="640"/>
                      </a:lnTo>
                      <a:close/>
                      <a:moveTo>
                        <a:pt x="6" y="651"/>
                      </a:moveTo>
                      <a:lnTo>
                        <a:pt x="6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6" y="651"/>
                      </a:lnTo>
                      <a:close/>
                      <a:moveTo>
                        <a:pt x="6" y="662"/>
                      </a:moveTo>
                      <a:lnTo>
                        <a:pt x="6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6" y="662"/>
                      </a:lnTo>
                      <a:close/>
                      <a:moveTo>
                        <a:pt x="6" y="673"/>
                      </a:moveTo>
                      <a:lnTo>
                        <a:pt x="6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6" y="673"/>
                      </a:lnTo>
                      <a:close/>
                      <a:moveTo>
                        <a:pt x="6" y="684"/>
                      </a:moveTo>
                      <a:lnTo>
                        <a:pt x="6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6" y="684"/>
                      </a:lnTo>
                      <a:close/>
                      <a:moveTo>
                        <a:pt x="6" y="695"/>
                      </a:moveTo>
                      <a:lnTo>
                        <a:pt x="6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6" y="695"/>
                      </a:lnTo>
                      <a:close/>
                      <a:moveTo>
                        <a:pt x="6" y="706"/>
                      </a:moveTo>
                      <a:lnTo>
                        <a:pt x="6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6" y="706"/>
                      </a:lnTo>
                      <a:close/>
                      <a:moveTo>
                        <a:pt x="6" y="717"/>
                      </a:moveTo>
                      <a:lnTo>
                        <a:pt x="6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6" y="717"/>
                      </a:lnTo>
                      <a:close/>
                      <a:moveTo>
                        <a:pt x="6" y="728"/>
                      </a:moveTo>
                      <a:lnTo>
                        <a:pt x="6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6" y="728"/>
                      </a:lnTo>
                      <a:close/>
                      <a:moveTo>
                        <a:pt x="6" y="739"/>
                      </a:moveTo>
                      <a:lnTo>
                        <a:pt x="6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6" y="739"/>
                      </a:lnTo>
                      <a:close/>
                      <a:moveTo>
                        <a:pt x="6" y="750"/>
                      </a:moveTo>
                      <a:lnTo>
                        <a:pt x="6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6" y="750"/>
                      </a:lnTo>
                      <a:close/>
                      <a:moveTo>
                        <a:pt x="6" y="761"/>
                      </a:moveTo>
                      <a:lnTo>
                        <a:pt x="6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6" y="761"/>
                      </a:lnTo>
                      <a:close/>
                      <a:moveTo>
                        <a:pt x="6" y="772"/>
                      </a:moveTo>
                      <a:lnTo>
                        <a:pt x="6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6" y="772"/>
                      </a:lnTo>
                      <a:close/>
                      <a:moveTo>
                        <a:pt x="6" y="783"/>
                      </a:moveTo>
                      <a:lnTo>
                        <a:pt x="6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6" y="783"/>
                      </a:lnTo>
                      <a:close/>
                      <a:moveTo>
                        <a:pt x="6" y="794"/>
                      </a:moveTo>
                      <a:lnTo>
                        <a:pt x="6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6" y="794"/>
                      </a:lnTo>
                      <a:close/>
                      <a:moveTo>
                        <a:pt x="6" y="805"/>
                      </a:moveTo>
                      <a:lnTo>
                        <a:pt x="6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6" y="805"/>
                      </a:lnTo>
                      <a:close/>
                      <a:moveTo>
                        <a:pt x="6" y="816"/>
                      </a:moveTo>
                      <a:lnTo>
                        <a:pt x="6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6" y="816"/>
                      </a:lnTo>
                      <a:close/>
                      <a:moveTo>
                        <a:pt x="6" y="827"/>
                      </a:moveTo>
                      <a:lnTo>
                        <a:pt x="6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6" y="827"/>
                      </a:lnTo>
                      <a:close/>
                      <a:moveTo>
                        <a:pt x="6" y="838"/>
                      </a:moveTo>
                      <a:lnTo>
                        <a:pt x="6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6" y="838"/>
                      </a:lnTo>
                      <a:close/>
                      <a:moveTo>
                        <a:pt x="6" y="849"/>
                      </a:moveTo>
                      <a:lnTo>
                        <a:pt x="6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6" y="849"/>
                      </a:lnTo>
                      <a:close/>
                      <a:moveTo>
                        <a:pt x="6" y="861"/>
                      </a:moveTo>
                      <a:lnTo>
                        <a:pt x="6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6" y="861"/>
                      </a:lnTo>
                      <a:close/>
                      <a:moveTo>
                        <a:pt x="6" y="872"/>
                      </a:moveTo>
                      <a:lnTo>
                        <a:pt x="6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6" y="872"/>
                      </a:lnTo>
                      <a:close/>
                      <a:moveTo>
                        <a:pt x="6" y="883"/>
                      </a:moveTo>
                      <a:lnTo>
                        <a:pt x="6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6" y="883"/>
                      </a:lnTo>
                      <a:close/>
                      <a:moveTo>
                        <a:pt x="6" y="894"/>
                      </a:moveTo>
                      <a:lnTo>
                        <a:pt x="6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6" y="894"/>
                      </a:lnTo>
                      <a:close/>
                      <a:moveTo>
                        <a:pt x="6" y="905"/>
                      </a:moveTo>
                      <a:lnTo>
                        <a:pt x="6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6" y="905"/>
                      </a:lnTo>
                      <a:close/>
                      <a:moveTo>
                        <a:pt x="6" y="916"/>
                      </a:moveTo>
                      <a:lnTo>
                        <a:pt x="6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6" y="916"/>
                      </a:lnTo>
                      <a:close/>
                      <a:moveTo>
                        <a:pt x="6" y="927"/>
                      </a:moveTo>
                      <a:lnTo>
                        <a:pt x="6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6" y="927"/>
                      </a:lnTo>
                      <a:close/>
                      <a:moveTo>
                        <a:pt x="6" y="938"/>
                      </a:moveTo>
                      <a:lnTo>
                        <a:pt x="6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6" y="938"/>
                      </a:lnTo>
                      <a:close/>
                      <a:moveTo>
                        <a:pt x="6" y="949"/>
                      </a:moveTo>
                      <a:lnTo>
                        <a:pt x="6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6" y="949"/>
                      </a:lnTo>
                      <a:close/>
                      <a:moveTo>
                        <a:pt x="6" y="960"/>
                      </a:moveTo>
                      <a:lnTo>
                        <a:pt x="6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6" y="960"/>
                      </a:lnTo>
                      <a:close/>
                      <a:moveTo>
                        <a:pt x="6" y="971"/>
                      </a:moveTo>
                      <a:lnTo>
                        <a:pt x="6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6" y="971"/>
                      </a:lnTo>
                      <a:close/>
                      <a:moveTo>
                        <a:pt x="6" y="982"/>
                      </a:moveTo>
                      <a:lnTo>
                        <a:pt x="6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6" y="982"/>
                      </a:lnTo>
                      <a:close/>
                      <a:moveTo>
                        <a:pt x="6" y="993"/>
                      </a:moveTo>
                      <a:lnTo>
                        <a:pt x="6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6" y="993"/>
                      </a:lnTo>
                      <a:close/>
                      <a:moveTo>
                        <a:pt x="6" y="1004"/>
                      </a:moveTo>
                      <a:lnTo>
                        <a:pt x="6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6" y="1004"/>
                      </a:lnTo>
                      <a:close/>
                      <a:moveTo>
                        <a:pt x="6" y="1015"/>
                      </a:moveTo>
                      <a:lnTo>
                        <a:pt x="6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6" y="1015"/>
                      </a:lnTo>
                      <a:close/>
                      <a:moveTo>
                        <a:pt x="6" y="1026"/>
                      </a:moveTo>
                      <a:lnTo>
                        <a:pt x="6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6" y="1026"/>
                      </a:lnTo>
                      <a:close/>
                      <a:moveTo>
                        <a:pt x="6" y="1037"/>
                      </a:moveTo>
                      <a:lnTo>
                        <a:pt x="6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6" y="1037"/>
                      </a:lnTo>
                      <a:close/>
                      <a:moveTo>
                        <a:pt x="6" y="1048"/>
                      </a:moveTo>
                      <a:lnTo>
                        <a:pt x="6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6" y="1048"/>
                      </a:lnTo>
                      <a:close/>
                      <a:moveTo>
                        <a:pt x="6" y="1059"/>
                      </a:moveTo>
                      <a:lnTo>
                        <a:pt x="6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6" y="1059"/>
                      </a:lnTo>
                      <a:close/>
                      <a:moveTo>
                        <a:pt x="6" y="1070"/>
                      </a:moveTo>
                      <a:lnTo>
                        <a:pt x="6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6" y="1070"/>
                      </a:lnTo>
                      <a:close/>
                      <a:moveTo>
                        <a:pt x="6" y="1081"/>
                      </a:moveTo>
                      <a:lnTo>
                        <a:pt x="6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6" y="1081"/>
                      </a:lnTo>
                      <a:close/>
                      <a:moveTo>
                        <a:pt x="6" y="1092"/>
                      </a:moveTo>
                      <a:lnTo>
                        <a:pt x="6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6" y="1092"/>
                      </a:lnTo>
                      <a:close/>
                      <a:moveTo>
                        <a:pt x="6" y="1103"/>
                      </a:moveTo>
                      <a:lnTo>
                        <a:pt x="6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6" y="1103"/>
                      </a:lnTo>
                      <a:close/>
                      <a:moveTo>
                        <a:pt x="6" y="1114"/>
                      </a:moveTo>
                      <a:lnTo>
                        <a:pt x="6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6" y="1114"/>
                      </a:lnTo>
                      <a:close/>
                      <a:moveTo>
                        <a:pt x="6" y="1125"/>
                      </a:moveTo>
                      <a:lnTo>
                        <a:pt x="6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6" y="1125"/>
                      </a:lnTo>
                      <a:close/>
                      <a:moveTo>
                        <a:pt x="6" y="1136"/>
                      </a:moveTo>
                      <a:lnTo>
                        <a:pt x="6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6" y="1136"/>
                      </a:lnTo>
                      <a:close/>
                      <a:moveTo>
                        <a:pt x="6" y="1147"/>
                      </a:moveTo>
                      <a:lnTo>
                        <a:pt x="6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6" y="1147"/>
                      </a:lnTo>
                      <a:close/>
                      <a:moveTo>
                        <a:pt x="6" y="1158"/>
                      </a:moveTo>
                      <a:lnTo>
                        <a:pt x="6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6" y="1158"/>
                      </a:lnTo>
                      <a:close/>
                      <a:moveTo>
                        <a:pt x="6" y="1169"/>
                      </a:moveTo>
                      <a:lnTo>
                        <a:pt x="6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6" y="1169"/>
                      </a:lnTo>
                      <a:close/>
                      <a:moveTo>
                        <a:pt x="6" y="1181"/>
                      </a:moveTo>
                      <a:lnTo>
                        <a:pt x="6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6" y="1181"/>
                      </a:lnTo>
                      <a:close/>
                      <a:moveTo>
                        <a:pt x="6" y="1192"/>
                      </a:moveTo>
                      <a:lnTo>
                        <a:pt x="6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6" y="1192"/>
                      </a:lnTo>
                      <a:close/>
                      <a:moveTo>
                        <a:pt x="6" y="1203"/>
                      </a:moveTo>
                      <a:lnTo>
                        <a:pt x="6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6" y="1203"/>
                      </a:lnTo>
                      <a:close/>
                      <a:moveTo>
                        <a:pt x="6" y="1214"/>
                      </a:moveTo>
                      <a:lnTo>
                        <a:pt x="6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6" y="1214"/>
                      </a:lnTo>
                      <a:close/>
                      <a:moveTo>
                        <a:pt x="6" y="1225"/>
                      </a:moveTo>
                      <a:lnTo>
                        <a:pt x="6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6" y="1225"/>
                      </a:lnTo>
                      <a:close/>
                      <a:moveTo>
                        <a:pt x="6" y="1236"/>
                      </a:moveTo>
                      <a:lnTo>
                        <a:pt x="6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6" y="1236"/>
                      </a:lnTo>
                      <a:close/>
                      <a:moveTo>
                        <a:pt x="6" y="1247"/>
                      </a:moveTo>
                      <a:lnTo>
                        <a:pt x="6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6" y="1247"/>
                      </a:lnTo>
                      <a:close/>
                      <a:moveTo>
                        <a:pt x="6" y="1258"/>
                      </a:moveTo>
                      <a:lnTo>
                        <a:pt x="6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6" y="1258"/>
                      </a:lnTo>
                      <a:close/>
                      <a:moveTo>
                        <a:pt x="6" y="1269"/>
                      </a:moveTo>
                      <a:lnTo>
                        <a:pt x="6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6" y="1269"/>
                      </a:lnTo>
                      <a:close/>
                      <a:moveTo>
                        <a:pt x="6" y="1280"/>
                      </a:moveTo>
                      <a:lnTo>
                        <a:pt x="6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6" y="1280"/>
                      </a:lnTo>
                      <a:close/>
                      <a:moveTo>
                        <a:pt x="6" y="1291"/>
                      </a:moveTo>
                      <a:lnTo>
                        <a:pt x="6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6" y="1291"/>
                      </a:lnTo>
                      <a:close/>
                      <a:moveTo>
                        <a:pt x="6" y="1302"/>
                      </a:moveTo>
                      <a:lnTo>
                        <a:pt x="6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6" y="1302"/>
                      </a:lnTo>
                      <a:close/>
                      <a:moveTo>
                        <a:pt x="6" y="1313"/>
                      </a:moveTo>
                      <a:lnTo>
                        <a:pt x="6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6" y="1313"/>
                      </a:lnTo>
                      <a:close/>
                      <a:moveTo>
                        <a:pt x="6" y="1324"/>
                      </a:moveTo>
                      <a:lnTo>
                        <a:pt x="6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6" y="1324"/>
                      </a:lnTo>
                      <a:close/>
                      <a:moveTo>
                        <a:pt x="6" y="1335"/>
                      </a:moveTo>
                      <a:lnTo>
                        <a:pt x="6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6" y="1335"/>
                      </a:lnTo>
                      <a:close/>
                      <a:moveTo>
                        <a:pt x="6" y="1346"/>
                      </a:moveTo>
                      <a:lnTo>
                        <a:pt x="6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6" y="1346"/>
                      </a:lnTo>
                      <a:close/>
                      <a:moveTo>
                        <a:pt x="6" y="1357"/>
                      </a:moveTo>
                      <a:lnTo>
                        <a:pt x="6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6" y="1357"/>
                      </a:lnTo>
                      <a:close/>
                      <a:moveTo>
                        <a:pt x="6" y="1368"/>
                      </a:moveTo>
                      <a:lnTo>
                        <a:pt x="6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6" y="1368"/>
                      </a:lnTo>
                      <a:close/>
                      <a:moveTo>
                        <a:pt x="6" y="1379"/>
                      </a:moveTo>
                      <a:lnTo>
                        <a:pt x="6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6" y="1379"/>
                      </a:lnTo>
                      <a:close/>
                      <a:moveTo>
                        <a:pt x="6" y="1390"/>
                      </a:moveTo>
                      <a:lnTo>
                        <a:pt x="6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6" y="1390"/>
                      </a:lnTo>
                      <a:close/>
                      <a:moveTo>
                        <a:pt x="6" y="1401"/>
                      </a:moveTo>
                      <a:lnTo>
                        <a:pt x="6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6" y="1401"/>
                      </a:lnTo>
                      <a:close/>
                      <a:moveTo>
                        <a:pt x="6" y="1412"/>
                      </a:moveTo>
                      <a:lnTo>
                        <a:pt x="6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6" y="1412"/>
                      </a:lnTo>
                      <a:close/>
                      <a:moveTo>
                        <a:pt x="6" y="1423"/>
                      </a:moveTo>
                      <a:lnTo>
                        <a:pt x="6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6" y="1423"/>
                      </a:lnTo>
                      <a:close/>
                      <a:moveTo>
                        <a:pt x="6" y="1434"/>
                      </a:moveTo>
                      <a:lnTo>
                        <a:pt x="6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6" y="1434"/>
                      </a:lnTo>
                      <a:close/>
                      <a:moveTo>
                        <a:pt x="6" y="1445"/>
                      </a:moveTo>
                      <a:lnTo>
                        <a:pt x="6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6" y="1445"/>
                      </a:lnTo>
                      <a:close/>
                      <a:moveTo>
                        <a:pt x="6" y="1456"/>
                      </a:moveTo>
                      <a:lnTo>
                        <a:pt x="6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6" y="1456"/>
                      </a:lnTo>
                      <a:close/>
                      <a:moveTo>
                        <a:pt x="6" y="1467"/>
                      </a:moveTo>
                      <a:lnTo>
                        <a:pt x="6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6" y="1467"/>
                      </a:lnTo>
                      <a:close/>
                      <a:moveTo>
                        <a:pt x="6" y="1478"/>
                      </a:moveTo>
                      <a:lnTo>
                        <a:pt x="6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6" y="1478"/>
                      </a:lnTo>
                      <a:close/>
                      <a:moveTo>
                        <a:pt x="6" y="1490"/>
                      </a:moveTo>
                      <a:lnTo>
                        <a:pt x="6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6" y="1490"/>
                      </a:lnTo>
                      <a:close/>
                      <a:moveTo>
                        <a:pt x="6" y="1501"/>
                      </a:moveTo>
                      <a:lnTo>
                        <a:pt x="6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6" y="1501"/>
                      </a:lnTo>
                      <a:close/>
                      <a:moveTo>
                        <a:pt x="6" y="1512"/>
                      </a:moveTo>
                      <a:lnTo>
                        <a:pt x="6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6" y="1512"/>
                      </a:lnTo>
                      <a:close/>
                      <a:moveTo>
                        <a:pt x="6" y="1523"/>
                      </a:moveTo>
                      <a:lnTo>
                        <a:pt x="6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6" y="1523"/>
                      </a:lnTo>
                      <a:close/>
                      <a:moveTo>
                        <a:pt x="6" y="1534"/>
                      </a:moveTo>
                      <a:lnTo>
                        <a:pt x="6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6" y="1534"/>
                      </a:lnTo>
                      <a:close/>
                      <a:moveTo>
                        <a:pt x="6" y="1545"/>
                      </a:moveTo>
                      <a:lnTo>
                        <a:pt x="6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6" y="1545"/>
                      </a:lnTo>
                      <a:close/>
                      <a:moveTo>
                        <a:pt x="6" y="1556"/>
                      </a:moveTo>
                      <a:lnTo>
                        <a:pt x="6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6" y="1556"/>
                      </a:lnTo>
                      <a:close/>
                      <a:moveTo>
                        <a:pt x="6" y="1567"/>
                      </a:moveTo>
                      <a:lnTo>
                        <a:pt x="6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6" y="1567"/>
                      </a:lnTo>
                      <a:close/>
                      <a:moveTo>
                        <a:pt x="6" y="1578"/>
                      </a:moveTo>
                      <a:lnTo>
                        <a:pt x="6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6" y="1578"/>
                      </a:lnTo>
                      <a:close/>
                      <a:moveTo>
                        <a:pt x="6" y="1589"/>
                      </a:moveTo>
                      <a:lnTo>
                        <a:pt x="6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6" y="1589"/>
                      </a:lnTo>
                      <a:close/>
                      <a:moveTo>
                        <a:pt x="6" y="1600"/>
                      </a:moveTo>
                      <a:lnTo>
                        <a:pt x="6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6" y="1600"/>
                      </a:lnTo>
                      <a:close/>
                      <a:moveTo>
                        <a:pt x="6" y="1611"/>
                      </a:moveTo>
                      <a:lnTo>
                        <a:pt x="6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6" y="1611"/>
                      </a:lnTo>
                      <a:close/>
                      <a:moveTo>
                        <a:pt x="6" y="1622"/>
                      </a:moveTo>
                      <a:lnTo>
                        <a:pt x="6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6" y="1622"/>
                      </a:lnTo>
                      <a:close/>
                      <a:moveTo>
                        <a:pt x="6" y="1633"/>
                      </a:moveTo>
                      <a:lnTo>
                        <a:pt x="6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6" y="1633"/>
                      </a:lnTo>
                      <a:close/>
                      <a:moveTo>
                        <a:pt x="6" y="1644"/>
                      </a:moveTo>
                      <a:lnTo>
                        <a:pt x="6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6" y="1644"/>
                      </a:lnTo>
                      <a:close/>
                      <a:moveTo>
                        <a:pt x="6" y="1655"/>
                      </a:moveTo>
                      <a:lnTo>
                        <a:pt x="6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6" y="1655"/>
                      </a:lnTo>
                      <a:close/>
                      <a:moveTo>
                        <a:pt x="6" y="1666"/>
                      </a:moveTo>
                      <a:lnTo>
                        <a:pt x="6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6" y="1666"/>
                      </a:lnTo>
                      <a:close/>
                      <a:moveTo>
                        <a:pt x="6" y="1677"/>
                      </a:moveTo>
                      <a:lnTo>
                        <a:pt x="6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6" y="1677"/>
                      </a:lnTo>
                      <a:close/>
                      <a:moveTo>
                        <a:pt x="6" y="1688"/>
                      </a:moveTo>
                      <a:lnTo>
                        <a:pt x="6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6" y="1688"/>
                      </a:lnTo>
                      <a:close/>
                      <a:moveTo>
                        <a:pt x="6" y="1699"/>
                      </a:moveTo>
                      <a:lnTo>
                        <a:pt x="6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6" y="1699"/>
                      </a:lnTo>
                      <a:close/>
                      <a:moveTo>
                        <a:pt x="6" y="1710"/>
                      </a:moveTo>
                      <a:lnTo>
                        <a:pt x="6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6" y="1710"/>
                      </a:lnTo>
                      <a:close/>
                      <a:moveTo>
                        <a:pt x="6" y="1721"/>
                      </a:moveTo>
                      <a:lnTo>
                        <a:pt x="6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6" y="1721"/>
                      </a:lnTo>
                      <a:close/>
                      <a:moveTo>
                        <a:pt x="6" y="1732"/>
                      </a:moveTo>
                      <a:lnTo>
                        <a:pt x="6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6" y="1732"/>
                      </a:lnTo>
                      <a:close/>
                      <a:moveTo>
                        <a:pt x="6" y="1743"/>
                      </a:moveTo>
                      <a:lnTo>
                        <a:pt x="6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6" y="1743"/>
                      </a:lnTo>
                      <a:close/>
                      <a:moveTo>
                        <a:pt x="6" y="1754"/>
                      </a:moveTo>
                      <a:lnTo>
                        <a:pt x="6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6" y="1754"/>
                      </a:lnTo>
                      <a:close/>
                      <a:moveTo>
                        <a:pt x="6" y="1765"/>
                      </a:moveTo>
                      <a:lnTo>
                        <a:pt x="6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6" y="1765"/>
                      </a:lnTo>
                      <a:close/>
                      <a:moveTo>
                        <a:pt x="6" y="1776"/>
                      </a:moveTo>
                      <a:lnTo>
                        <a:pt x="6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6" y="1776"/>
                      </a:lnTo>
                      <a:close/>
                      <a:moveTo>
                        <a:pt x="6" y="1787"/>
                      </a:moveTo>
                      <a:lnTo>
                        <a:pt x="6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6" y="1787"/>
                      </a:lnTo>
                      <a:close/>
                      <a:moveTo>
                        <a:pt x="6" y="1798"/>
                      </a:moveTo>
                      <a:lnTo>
                        <a:pt x="6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6" y="1798"/>
                      </a:lnTo>
                      <a:close/>
                      <a:moveTo>
                        <a:pt x="6" y="1810"/>
                      </a:moveTo>
                      <a:lnTo>
                        <a:pt x="6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6" y="1810"/>
                      </a:lnTo>
                      <a:close/>
                      <a:moveTo>
                        <a:pt x="6" y="1821"/>
                      </a:moveTo>
                      <a:lnTo>
                        <a:pt x="6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6" y="1821"/>
                      </a:lnTo>
                      <a:close/>
                      <a:moveTo>
                        <a:pt x="6" y="1832"/>
                      </a:moveTo>
                      <a:lnTo>
                        <a:pt x="6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6" y="1832"/>
                      </a:lnTo>
                      <a:close/>
                      <a:moveTo>
                        <a:pt x="6" y="1843"/>
                      </a:moveTo>
                      <a:lnTo>
                        <a:pt x="6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6" y="1843"/>
                      </a:lnTo>
                      <a:close/>
                      <a:moveTo>
                        <a:pt x="6" y="1854"/>
                      </a:moveTo>
                      <a:lnTo>
                        <a:pt x="6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6" y="1854"/>
                      </a:lnTo>
                      <a:close/>
                      <a:moveTo>
                        <a:pt x="6" y="1865"/>
                      </a:moveTo>
                      <a:lnTo>
                        <a:pt x="6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6" y="1865"/>
                      </a:lnTo>
                      <a:close/>
                      <a:moveTo>
                        <a:pt x="6" y="1876"/>
                      </a:moveTo>
                      <a:lnTo>
                        <a:pt x="6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6" y="1876"/>
                      </a:lnTo>
                      <a:close/>
                      <a:moveTo>
                        <a:pt x="6" y="1887"/>
                      </a:moveTo>
                      <a:lnTo>
                        <a:pt x="6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6" y="1887"/>
                      </a:lnTo>
                      <a:close/>
                      <a:moveTo>
                        <a:pt x="6" y="1898"/>
                      </a:moveTo>
                      <a:lnTo>
                        <a:pt x="6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6" y="1898"/>
                      </a:lnTo>
                      <a:close/>
                      <a:moveTo>
                        <a:pt x="6" y="1909"/>
                      </a:moveTo>
                      <a:lnTo>
                        <a:pt x="6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6" y="1909"/>
                      </a:lnTo>
                      <a:close/>
                      <a:moveTo>
                        <a:pt x="6" y="1920"/>
                      </a:moveTo>
                      <a:lnTo>
                        <a:pt x="6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6" y="1920"/>
                      </a:lnTo>
                      <a:close/>
                      <a:moveTo>
                        <a:pt x="6" y="1931"/>
                      </a:moveTo>
                      <a:lnTo>
                        <a:pt x="6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6" y="1931"/>
                      </a:lnTo>
                      <a:close/>
                      <a:moveTo>
                        <a:pt x="6" y="1942"/>
                      </a:moveTo>
                      <a:lnTo>
                        <a:pt x="6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6" y="1942"/>
                      </a:lnTo>
                      <a:close/>
                      <a:moveTo>
                        <a:pt x="6" y="1953"/>
                      </a:moveTo>
                      <a:lnTo>
                        <a:pt x="6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6" y="1953"/>
                      </a:lnTo>
                      <a:close/>
                      <a:moveTo>
                        <a:pt x="6" y="1964"/>
                      </a:moveTo>
                      <a:lnTo>
                        <a:pt x="6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6" y="1964"/>
                      </a:lnTo>
                      <a:close/>
                      <a:moveTo>
                        <a:pt x="6" y="1975"/>
                      </a:moveTo>
                      <a:lnTo>
                        <a:pt x="6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6" y="1975"/>
                      </a:lnTo>
                      <a:close/>
                      <a:moveTo>
                        <a:pt x="6" y="1986"/>
                      </a:moveTo>
                      <a:lnTo>
                        <a:pt x="6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6" y="1986"/>
                      </a:lnTo>
                      <a:close/>
                      <a:moveTo>
                        <a:pt x="6" y="1997"/>
                      </a:moveTo>
                      <a:lnTo>
                        <a:pt x="6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6" y="1997"/>
                      </a:lnTo>
                      <a:close/>
                      <a:moveTo>
                        <a:pt x="6" y="2008"/>
                      </a:moveTo>
                      <a:lnTo>
                        <a:pt x="6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6" y="2008"/>
                      </a:lnTo>
                      <a:close/>
                      <a:moveTo>
                        <a:pt x="6" y="2019"/>
                      </a:moveTo>
                      <a:lnTo>
                        <a:pt x="6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6" y="2019"/>
                      </a:lnTo>
                      <a:close/>
                      <a:moveTo>
                        <a:pt x="6" y="2030"/>
                      </a:moveTo>
                      <a:lnTo>
                        <a:pt x="6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6" y="2030"/>
                      </a:lnTo>
                      <a:close/>
                      <a:moveTo>
                        <a:pt x="6" y="2041"/>
                      </a:moveTo>
                      <a:lnTo>
                        <a:pt x="6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6" y="2041"/>
                      </a:lnTo>
                      <a:close/>
                      <a:moveTo>
                        <a:pt x="6" y="2052"/>
                      </a:moveTo>
                      <a:lnTo>
                        <a:pt x="6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6" y="2052"/>
                      </a:lnTo>
                      <a:close/>
                      <a:moveTo>
                        <a:pt x="6" y="2063"/>
                      </a:moveTo>
                      <a:lnTo>
                        <a:pt x="6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6" y="2063"/>
                      </a:lnTo>
                      <a:close/>
                      <a:moveTo>
                        <a:pt x="6" y="2074"/>
                      </a:moveTo>
                      <a:lnTo>
                        <a:pt x="6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6" y="2074"/>
                      </a:lnTo>
                      <a:close/>
                      <a:moveTo>
                        <a:pt x="6" y="2085"/>
                      </a:moveTo>
                      <a:lnTo>
                        <a:pt x="6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6" y="2085"/>
                      </a:lnTo>
                      <a:close/>
                      <a:moveTo>
                        <a:pt x="6" y="2096"/>
                      </a:moveTo>
                      <a:lnTo>
                        <a:pt x="6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6" y="2096"/>
                      </a:lnTo>
                      <a:close/>
                      <a:moveTo>
                        <a:pt x="6" y="2107"/>
                      </a:moveTo>
                      <a:lnTo>
                        <a:pt x="6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6" y="2107"/>
                      </a:lnTo>
                      <a:close/>
                      <a:moveTo>
                        <a:pt x="6" y="2118"/>
                      </a:moveTo>
                      <a:lnTo>
                        <a:pt x="6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6" y="2118"/>
                      </a:lnTo>
                      <a:close/>
                      <a:moveTo>
                        <a:pt x="6" y="2130"/>
                      </a:moveTo>
                      <a:lnTo>
                        <a:pt x="6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6" y="2130"/>
                      </a:lnTo>
                      <a:close/>
                      <a:moveTo>
                        <a:pt x="6" y="2141"/>
                      </a:moveTo>
                      <a:lnTo>
                        <a:pt x="6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6" y="2141"/>
                      </a:lnTo>
                      <a:close/>
                      <a:moveTo>
                        <a:pt x="6" y="2152"/>
                      </a:moveTo>
                      <a:lnTo>
                        <a:pt x="6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6" y="2152"/>
                      </a:lnTo>
                      <a:close/>
                      <a:moveTo>
                        <a:pt x="6" y="2163"/>
                      </a:moveTo>
                      <a:lnTo>
                        <a:pt x="6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6" y="2163"/>
                      </a:lnTo>
                      <a:close/>
                      <a:moveTo>
                        <a:pt x="6" y="2174"/>
                      </a:moveTo>
                      <a:lnTo>
                        <a:pt x="6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6" y="2174"/>
                      </a:lnTo>
                      <a:close/>
                      <a:moveTo>
                        <a:pt x="6" y="2185"/>
                      </a:moveTo>
                      <a:lnTo>
                        <a:pt x="6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6" y="2185"/>
                      </a:lnTo>
                      <a:close/>
                      <a:moveTo>
                        <a:pt x="6" y="2196"/>
                      </a:moveTo>
                      <a:lnTo>
                        <a:pt x="6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6" y="2196"/>
                      </a:lnTo>
                      <a:close/>
                      <a:moveTo>
                        <a:pt x="6" y="2207"/>
                      </a:moveTo>
                      <a:lnTo>
                        <a:pt x="6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6" y="2207"/>
                      </a:lnTo>
                      <a:close/>
                      <a:moveTo>
                        <a:pt x="6" y="2218"/>
                      </a:moveTo>
                      <a:lnTo>
                        <a:pt x="6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6" y="2218"/>
                      </a:lnTo>
                      <a:close/>
                      <a:moveTo>
                        <a:pt x="6" y="2229"/>
                      </a:moveTo>
                      <a:lnTo>
                        <a:pt x="6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6" y="2229"/>
                      </a:lnTo>
                      <a:close/>
                      <a:moveTo>
                        <a:pt x="6" y="2240"/>
                      </a:moveTo>
                      <a:lnTo>
                        <a:pt x="6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6" y="2240"/>
                      </a:lnTo>
                      <a:close/>
                      <a:moveTo>
                        <a:pt x="6" y="2251"/>
                      </a:moveTo>
                      <a:lnTo>
                        <a:pt x="6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6" y="2251"/>
                      </a:lnTo>
                      <a:close/>
                      <a:moveTo>
                        <a:pt x="6" y="2262"/>
                      </a:moveTo>
                      <a:lnTo>
                        <a:pt x="6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6" y="2262"/>
                      </a:lnTo>
                      <a:close/>
                      <a:moveTo>
                        <a:pt x="6" y="2273"/>
                      </a:moveTo>
                      <a:lnTo>
                        <a:pt x="6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6" y="2273"/>
                      </a:lnTo>
                      <a:close/>
                      <a:moveTo>
                        <a:pt x="6" y="2284"/>
                      </a:moveTo>
                      <a:lnTo>
                        <a:pt x="6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6" y="2284"/>
                      </a:lnTo>
                      <a:close/>
                      <a:moveTo>
                        <a:pt x="6" y="2295"/>
                      </a:moveTo>
                      <a:lnTo>
                        <a:pt x="6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6" y="2295"/>
                      </a:lnTo>
                      <a:close/>
                      <a:moveTo>
                        <a:pt x="6" y="2306"/>
                      </a:moveTo>
                      <a:lnTo>
                        <a:pt x="6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6" y="2306"/>
                      </a:lnTo>
                      <a:close/>
                      <a:moveTo>
                        <a:pt x="6" y="2317"/>
                      </a:moveTo>
                      <a:lnTo>
                        <a:pt x="6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6" y="2317"/>
                      </a:lnTo>
                      <a:close/>
                      <a:moveTo>
                        <a:pt x="6" y="2328"/>
                      </a:moveTo>
                      <a:lnTo>
                        <a:pt x="6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6" y="2328"/>
                      </a:lnTo>
                      <a:close/>
                      <a:moveTo>
                        <a:pt x="6" y="2339"/>
                      </a:moveTo>
                      <a:lnTo>
                        <a:pt x="6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6" y="2339"/>
                      </a:lnTo>
                      <a:close/>
                      <a:moveTo>
                        <a:pt x="6" y="2350"/>
                      </a:moveTo>
                      <a:lnTo>
                        <a:pt x="6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6" y="2350"/>
                      </a:lnTo>
                      <a:close/>
                      <a:moveTo>
                        <a:pt x="6" y="2361"/>
                      </a:moveTo>
                      <a:lnTo>
                        <a:pt x="6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6" y="2361"/>
                      </a:lnTo>
                      <a:close/>
                      <a:moveTo>
                        <a:pt x="6" y="2372"/>
                      </a:moveTo>
                      <a:lnTo>
                        <a:pt x="6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6" y="2372"/>
                      </a:lnTo>
                      <a:close/>
                      <a:moveTo>
                        <a:pt x="6" y="2383"/>
                      </a:moveTo>
                      <a:lnTo>
                        <a:pt x="6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6" y="2383"/>
                      </a:lnTo>
                      <a:close/>
                      <a:moveTo>
                        <a:pt x="6" y="2394"/>
                      </a:moveTo>
                      <a:lnTo>
                        <a:pt x="6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6" y="2394"/>
                      </a:lnTo>
                      <a:close/>
                      <a:moveTo>
                        <a:pt x="6" y="2405"/>
                      </a:moveTo>
                      <a:lnTo>
                        <a:pt x="6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6" y="2405"/>
                      </a:lnTo>
                      <a:close/>
                      <a:moveTo>
                        <a:pt x="6" y="2416"/>
                      </a:moveTo>
                      <a:lnTo>
                        <a:pt x="6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6" y="2416"/>
                      </a:lnTo>
                      <a:close/>
                      <a:moveTo>
                        <a:pt x="6" y="2427"/>
                      </a:moveTo>
                      <a:lnTo>
                        <a:pt x="6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6" y="2427"/>
                      </a:lnTo>
                      <a:close/>
                      <a:moveTo>
                        <a:pt x="6" y="2438"/>
                      </a:moveTo>
                      <a:lnTo>
                        <a:pt x="6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6" y="2438"/>
                      </a:lnTo>
                      <a:close/>
                      <a:moveTo>
                        <a:pt x="6" y="2450"/>
                      </a:moveTo>
                      <a:lnTo>
                        <a:pt x="6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6" y="2450"/>
                      </a:lnTo>
                      <a:close/>
                      <a:moveTo>
                        <a:pt x="6" y="2461"/>
                      </a:moveTo>
                      <a:lnTo>
                        <a:pt x="6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6" y="2461"/>
                      </a:lnTo>
                      <a:close/>
                      <a:moveTo>
                        <a:pt x="6" y="2472"/>
                      </a:moveTo>
                      <a:lnTo>
                        <a:pt x="6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6" y="2472"/>
                      </a:lnTo>
                      <a:close/>
                      <a:moveTo>
                        <a:pt x="6" y="2483"/>
                      </a:moveTo>
                      <a:lnTo>
                        <a:pt x="6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6" y="2483"/>
                      </a:lnTo>
                      <a:close/>
                      <a:moveTo>
                        <a:pt x="6" y="2494"/>
                      </a:moveTo>
                      <a:lnTo>
                        <a:pt x="6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6" y="2494"/>
                      </a:lnTo>
                      <a:close/>
                      <a:moveTo>
                        <a:pt x="6" y="2505"/>
                      </a:moveTo>
                      <a:lnTo>
                        <a:pt x="6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6" y="2505"/>
                      </a:lnTo>
                      <a:close/>
                      <a:moveTo>
                        <a:pt x="6" y="2516"/>
                      </a:moveTo>
                      <a:lnTo>
                        <a:pt x="6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6" y="2516"/>
                      </a:lnTo>
                      <a:close/>
                      <a:moveTo>
                        <a:pt x="6" y="2527"/>
                      </a:moveTo>
                      <a:lnTo>
                        <a:pt x="6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6" y="2527"/>
                      </a:lnTo>
                      <a:close/>
                      <a:moveTo>
                        <a:pt x="6" y="2538"/>
                      </a:moveTo>
                      <a:lnTo>
                        <a:pt x="6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6" y="2538"/>
                      </a:lnTo>
                      <a:close/>
                      <a:moveTo>
                        <a:pt x="6" y="2549"/>
                      </a:moveTo>
                      <a:lnTo>
                        <a:pt x="6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6" y="2549"/>
                      </a:lnTo>
                      <a:close/>
                      <a:moveTo>
                        <a:pt x="6" y="2560"/>
                      </a:moveTo>
                      <a:lnTo>
                        <a:pt x="6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6" y="2560"/>
                      </a:lnTo>
                      <a:close/>
                      <a:moveTo>
                        <a:pt x="6" y="2571"/>
                      </a:moveTo>
                      <a:lnTo>
                        <a:pt x="6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6" y="2571"/>
                      </a:lnTo>
                      <a:close/>
                      <a:moveTo>
                        <a:pt x="6" y="2582"/>
                      </a:moveTo>
                      <a:lnTo>
                        <a:pt x="6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6" y="2582"/>
                      </a:lnTo>
                      <a:close/>
                      <a:moveTo>
                        <a:pt x="6" y="2593"/>
                      </a:moveTo>
                      <a:lnTo>
                        <a:pt x="6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6" y="2593"/>
                      </a:lnTo>
                      <a:close/>
                      <a:moveTo>
                        <a:pt x="6" y="2604"/>
                      </a:moveTo>
                      <a:lnTo>
                        <a:pt x="6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6" y="2604"/>
                      </a:lnTo>
                      <a:close/>
                      <a:moveTo>
                        <a:pt x="6" y="2615"/>
                      </a:moveTo>
                      <a:lnTo>
                        <a:pt x="6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6" y="2615"/>
                      </a:lnTo>
                      <a:close/>
                      <a:moveTo>
                        <a:pt x="6" y="2626"/>
                      </a:moveTo>
                      <a:lnTo>
                        <a:pt x="6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6" y="2626"/>
                      </a:lnTo>
                      <a:close/>
                      <a:moveTo>
                        <a:pt x="6" y="2637"/>
                      </a:moveTo>
                      <a:lnTo>
                        <a:pt x="6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6" y="2637"/>
                      </a:lnTo>
                      <a:close/>
                      <a:moveTo>
                        <a:pt x="6" y="2648"/>
                      </a:moveTo>
                      <a:lnTo>
                        <a:pt x="6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6" y="2648"/>
                      </a:lnTo>
                      <a:close/>
                      <a:moveTo>
                        <a:pt x="6" y="2659"/>
                      </a:moveTo>
                      <a:lnTo>
                        <a:pt x="6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6" y="2659"/>
                      </a:lnTo>
                      <a:close/>
                      <a:moveTo>
                        <a:pt x="6" y="2670"/>
                      </a:moveTo>
                      <a:lnTo>
                        <a:pt x="6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6" y="2670"/>
                      </a:lnTo>
                      <a:close/>
                      <a:moveTo>
                        <a:pt x="6" y="2681"/>
                      </a:moveTo>
                      <a:lnTo>
                        <a:pt x="6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6" y="2681"/>
                      </a:lnTo>
                      <a:close/>
                      <a:moveTo>
                        <a:pt x="6" y="2692"/>
                      </a:moveTo>
                      <a:lnTo>
                        <a:pt x="6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6" y="2692"/>
                      </a:lnTo>
                      <a:close/>
                      <a:moveTo>
                        <a:pt x="6" y="2703"/>
                      </a:moveTo>
                      <a:lnTo>
                        <a:pt x="6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6" y="2703"/>
                      </a:lnTo>
                      <a:close/>
                      <a:moveTo>
                        <a:pt x="6" y="2714"/>
                      </a:moveTo>
                      <a:lnTo>
                        <a:pt x="6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6" y="2714"/>
                      </a:lnTo>
                      <a:close/>
                      <a:moveTo>
                        <a:pt x="6" y="2725"/>
                      </a:moveTo>
                      <a:lnTo>
                        <a:pt x="6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6" y="2725"/>
                      </a:lnTo>
                      <a:close/>
                      <a:moveTo>
                        <a:pt x="6" y="2736"/>
                      </a:moveTo>
                      <a:lnTo>
                        <a:pt x="6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6" y="2736"/>
                      </a:lnTo>
                      <a:close/>
                      <a:moveTo>
                        <a:pt x="6" y="2747"/>
                      </a:moveTo>
                      <a:lnTo>
                        <a:pt x="6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6" y="2747"/>
                      </a:lnTo>
                      <a:close/>
                      <a:moveTo>
                        <a:pt x="6" y="2758"/>
                      </a:moveTo>
                      <a:lnTo>
                        <a:pt x="6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6" y="2758"/>
                      </a:lnTo>
                      <a:close/>
                      <a:moveTo>
                        <a:pt x="6" y="2770"/>
                      </a:moveTo>
                      <a:lnTo>
                        <a:pt x="6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6" y="2770"/>
                      </a:lnTo>
                      <a:close/>
                      <a:moveTo>
                        <a:pt x="6" y="2781"/>
                      </a:moveTo>
                      <a:lnTo>
                        <a:pt x="6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6" y="2781"/>
                      </a:lnTo>
                      <a:close/>
                      <a:moveTo>
                        <a:pt x="6" y="2792"/>
                      </a:moveTo>
                      <a:lnTo>
                        <a:pt x="6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6" y="2792"/>
                      </a:lnTo>
                      <a:close/>
                      <a:moveTo>
                        <a:pt x="6" y="2803"/>
                      </a:moveTo>
                      <a:lnTo>
                        <a:pt x="6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6" y="2803"/>
                      </a:lnTo>
                      <a:close/>
                      <a:moveTo>
                        <a:pt x="6" y="2814"/>
                      </a:moveTo>
                      <a:lnTo>
                        <a:pt x="6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6" y="2814"/>
                      </a:lnTo>
                      <a:close/>
                      <a:moveTo>
                        <a:pt x="6" y="2825"/>
                      </a:moveTo>
                      <a:lnTo>
                        <a:pt x="6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6" y="2825"/>
                      </a:lnTo>
                      <a:close/>
                      <a:moveTo>
                        <a:pt x="6" y="2836"/>
                      </a:moveTo>
                      <a:lnTo>
                        <a:pt x="6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6" y="2836"/>
                      </a:lnTo>
                      <a:close/>
                      <a:moveTo>
                        <a:pt x="6" y="2847"/>
                      </a:moveTo>
                      <a:lnTo>
                        <a:pt x="6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6" y="2847"/>
                      </a:lnTo>
                      <a:close/>
                      <a:moveTo>
                        <a:pt x="6" y="2858"/>
                      </a:moveTo>
                      <a:lnTo>
                        <a:pt x="6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6" y="2858"/>
                      </a:lnTo>
                      <a:close/>
                      <a:moveTo>
                        <a:pt x="6" y="2869"/>
                      </a:moveTo>
                      <a:lnTo>
                        <a:pt x="6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6" y="2869"/>
                      </a:lnTo>
                      <a:close/>
                      <a:moveTo>
                        <a:pt x="6" y="2880"/>
                      </a:moveTo>
                      <a:lnTo>
                        <a:pt x="6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6" y="2880"/>
                      </a:lnTo>
                      <a:close/>
                      <a:moveTo>
                        <a:pt x="6" y="2891"/>
                      </a:moveTo>
                      <a:lnTo>
                        <a:pt x="6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6" y="2891"/>
                      </a:lnTo>
                      <a:close/>
                      <a:moveTo>
                        <a:pt x="6" y="2902"/>
                      </a:moveTo>
                      <a:lnTo>
                        <a:pt x="6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6" y="2902"/>
                      </a:lnTo>
                      <a:close/>
                      <a:moveTo>
                        <a:pt x="6" y="2913"/>
                      </a:moveTo>
                      <a:lnTo>
                        <a:pt x="6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6" y="2913"/>
                      </a:lnTo>
                      <a:close/>
                      <a:moveTo>
                        <a:pt x="6" y="2924"/>
                      </a:moveTo>
                      <a:lnTo>
                        <a:pt x="6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6" y="2924"/>
                      </a:lnTo>
                      <a:close/>
                      <a:moveTo>
                        <a:pt x="6" y="2935"/>
                      </a:moveTo>
                      <a:lnTo>
                        <a:pt x="6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6" y="2935"/>
                      </a:lnTo>
                      <a:close/>
                      <a:moveTo>
                        <a:pt x="6" y="2946"/>
                      </a:moveTo>
                      <a:lnTo>
                        <a:pt x="6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6" y="2946"/>
                      </a:lnTo>
                      <a:close/>
                      <a:moveTo>
                        <a:pt x="6" y="2957"/>
                      </a:moveTo>
                      <a:lnTo>
                        <a:pt x="6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6" y="2957"/>
                      </a:lnTo>
                      <a:close/>
                      <a:moveTo>
                        <a:pt x="6" y="2968"/>
                      </a:moveTo>
                      <a:lnTo>
                        <a:pt x="6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6" y="2968"/>
                      </a:lnTo>
                      <a:close/>
                      <a:moveTo>
                        <a:pt x="6" y="2979"/>
                      </a:moveTo>
                      <a:lnTo>
                        <a:pt x="6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6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8" name="Freeform 70"/>
                <p:cNvSpPr>
                  <a:spLocks noEditPoints="1"/>
                </p:cNvSpPr>
                <p:nvPr/>
              </p:nvSpPr>
              <p:spPr bwMode="auto">
                <a:xfrm>
                  <a:off x="2201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59" name="Freeform 71"/>
                <p:cNvSpPr>
                  <a:spLocks noEditPoints="1"/>
                </p:cNvSpPr>
                <p:nvPr/>
              </p:nvSpPr>
              <p:spPr bwMode="auto">
                <a:xfrm>
                  <a:off x="2582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0" name="Freeform 72"/>
                <p:cNvSpPr>
                  <a:spLocks noEditPoints="1"/>
                </p:cNvSpPr>
                <p:nvPr/>
              </p:nvSpPr>
              <p:spPr bwMode="auto">
                <a:xfrm>
                  <a:off x="2957" y="585"/>
                  <a:ext cx="6" cy="2985"/>
                </a:xfrm>
                <a:custGeom>
                  <a:avLst/>
                  <a:gdLst>
                    <a:gd name="T0" fmla="*/ 6 w 6"/>
                    <a:gd name="T1" fmla="*/ 49 h 2985"/>
                    <a:gd name="T2" fmla="*/ 0 w 6"/>
                    <a:gd name="T3" fmla="*/ 88 h 2985"/>
                    <a:gd name="T4" fmla="*/ 6 w 6"/>
                    <a:gd name="T5" fmla="*/ 143 h 2985"/>
                    <a:gd name="T6" fmla="*/ 0 w 6"/>
                    <a:gd name="T7" fmla="*/ 193 h 2985"/>
                    <a:gd name="T8" fmla="*/ 6 w 6"/>
                    <a:gd name="T9" fmla="*/ 232 h 2985"/>
                    <a:gd name="T10" fmla="*/ 6 w 6"/>
                    <a:gd name="T11" fmla="*/ 292 h 2985"/>
                    <a:gd name="T12" fmla="*/ 0 w 6"/>
                    <a:gd name="T13" fmla="*/ 331 h 2985"/>
                    <a:gd name="T14" fmla="*/ 6 w 6"/>
                    <a:gd name="T15" fmla="*/ 386 h 2985"/>
                    <a:gd name="T16" fmla="*/ 0 w 6"/>
                    <a:gd name="T17" fmla="*/ 436 h 2985"/>
                    <a:gd name="T18" fmla="*/ 6 w 6"/>
                    <a:gd name="T19" fmla="*/ 474 h 2985"/>
                    <a:gd name="T20" fmla="*/ 6 w 6"/>
                    <a:gd name="T21" fmla="*/ 535 h 2985"/>
                    <a:gd name="T22" fmla="*/ 0 w 6"/>
                    <a:gd name="T23" fmla="*/ 574 h 2985"/>
                    <a:gd name="T24" fmla="*/ 6 w 6"/>
                    <a:gd name="T25" fmla="*/ 629 h 2985"/>
                    <a:gd name="T26" fmla="*/ 0 w 6"/>
                    <a:gd name="T27" fmla="*/ 678 h 2985"/>
                    <a:gd name="T28" fmla="*/ 6 w 6"/>
                    <a:gd name="T29" fmla="*/ 717 h 2985"/>
                    <a:gd name="T30" fmla="*/ 6 w 6"/>
                    <a:gd name="T31" fmla="*/ 778 h 2985"/>
                    <a:gd name="T32" fmla="*/ 0 w 6"/>
                    <a:gd name="T33" fmla="*/ 816 h 2985"/>
                    <a:gd name="T34" fmla="*/ 6 w 6"/>
                    <a:gd name="T35" fmla="*/ 872 h 2985"/>
                    <a:gd name="T36" fmla="*/ 0 w 6"/>
                    <a:gd name="T37" fmla="*/ 921 h 2985"/>
                    <a:gd name="T38" fmla="*/ 6 w 6"/>
                    <a:gd name="T39" fmla="*/ 960 h 2985"/>
                    <a:gd name="T40" fmla="*/ 6 w 6"/>
                    <a:gd name="T41" fmla="*/ 1021 h 2985"/>
                    <a:gd name="T42" fmla="*/ 0 w 6"/>
                    <a:gd name="T43" fmla="*/ 1059 h 2985"/>
                    <a:gd name="T44" fmla="*/ 6 w 6"/>
                    <a:gd name="T45" fmla="*/ 1114 h 2985"/>
                    <a:gd name="T46" fmla="*/ 0 w 6"/>
                    <a:gd name="T47" fmla="*/ 1164 h 2985"/>
                    <a:gd name="T48" fmla="*/ 6 w 6"/>
                    <a:gd name="T49" fmla="*/ 1203 h 2985"/>
                    <a:gd name="T50" fmla="*/ 6 w 6"/>
                    <a:gd name="T51" fmla="*/ 1263 h 2985"/>
                    <a:gd name="T52" fmla="*/ 0 w 6"/>
                    <a:gd name="T53" fmla="*/ 1302 h 2985"/>
                    <a:gd name="T54" fmla="*/ 6 w 6"/>
                    <a:gd name="T55" fmla="*/ 1357 h 2985"/>
                    <a:gd name="T56" fmla="*/ 0 w 6"/>
                    <a:gd name="T57" fmla="*/ 1407 h 2985"/>
                    <a:gd name="T58" fmla="*/ 6 w 6"/>
                    <a:gd name="T59" fmla="*/ 1445 h 2985"/>
                    <a:gd name="T60" fmla="*/ 6 w 6"/>
                    <a:gd name="T61" fmla="*/ 1506 h 2985"/>
                    <a:gd name="T62" fmla="*/ 0 w 6"/>
                    <a:gd name="T63" fmla="*/ 1545 h 2985"/>
                    <a:gd name="T64" fmla="*/ 6 w 6"/>
                    <a:gd name="T65" fmla="*/ 1600 h 2985"/>
                    <a:gd name="T66" fmla="*/ 0 w 6"/>
                    <a:gd name="T67" fmla="*/ 1650 h 2985"/>
                    <a:gd name="T68" fmla="*/ 6 w 6"/>
                    <a:gd name="T69" fmla="*/ 1688 h 2985"/>
                    <a:gd name="T70" fmla="*/ 6 w 6"/>
                    <a:gd name="T71" fmla="*/ 1749 h 2985"/>
                    <a:gd name="T72" fmla="*/ 0 w 6"/>
                    <a:gd name="T73" fmla="*/ 1787 h 2985"/>
                    <a:gd name="T74" fmla="*/ 6 w 6"/>
                    <a:gd name="T75" fmla="*/ 1843 h 2985"/>
                    <a:gd name="T76" fmla="*/ 0 w 6"/>
                    <a:gd name="T77" fmla="*/ 1892 h 2985"/>
                    <a:gd name="T78" fmla="*/ 6 w 6"/>
                    <a:gd name="T79" fmla="*/ 1931 h 2985"/>
                    <a:gd name="T80" fmla="*/ 6 w 6"/>
                    <a:gd name="T81" fmla="*/ 1992 h 2985"/>
                    <a:gd name="T82" fmla="*/ 0 w 6"/>
                    <a:gd name="T83" fmla="*/ 2030 h 2985"/>
                    <a:gd name="T84" fmla="*/ 6 w 6"/>
                    <a:gd name="T85" fmla="*/ 2085 h 2985"/>
                    <a:gd name="T86" fmla="*/ 0 w 6"/>
                    <a:gd name="T87" fmla="*/ 2135 h 2985"/>
                    <a:gd name="T88" fmla="*/ 6 w 6"/>
                    <a:gd name="T89" fmla="*/ 2174 h 2985"/>
                    <a:gd name="T90" fmla="*/ 6 w 6"/>
                    <a:gd name="T91" fmla="*/ 2234 h 2985"/>
                    <a:gd name="T92" fmla="*/ 0 w 6"/>
                    <a:gd name="T93" fmla="*/ 2273 h 2985"/>
                    <a:gd name="T94" fmla="*/ 6 w 6"/>
                    <a:gd name="T95" fmla="*/ 2328 h 2985"/>
                    <a:gd name="T96" fmla="*/ 0 w 6"/>
                    <a:gd name="T97" fmla="*/ 2378 h 2985"/>
                    <a:gd name="T98" fmla="*/ 6 w 6"/>
                    <a:gd name="T99" fmla="*/ 2416 h 2985"/>
                    <a:gd name="T100" fmla="*/ 6 w 6"/>
                    <a:gd name="T101" fmla="*/ 2477 h 2985"/>
                    <a:gd name="T102" fmla="*/ 0 w 6"/>
                    <a:gd name="T103" fmla="*/ 2516 h 2985"/>
                    <a:gd name="T104" fmla="*/ 6 w 6"/>
                    <a:gd name="T105" fmla="*/ 2571 h 2985"/>
                    <a:gd name="T106" fmla="*/ 0 w 6"/>
                    <a:gd name="T107" fmla="*/ 2621 h 2985"/>
                    <a:gd name="T108" fmla="*/ 6 w 6"/>
                    <a:gd name="T109" fmla="*/ 2659 h 2985"/>
                    <a:gd name="T110" fmla="*/ 6 w 6"/>
                    <a:gd name="T111" fmla="*/ 2720 h 2985"/>
                    <a:gd name="T112" fmla="*/ 0 w 6"/>
                    <a:gd name="T113" fmla="*/ 2758 h 2985"/>
                    <a:gd name="T114" fmla="*/ 6 w 6"/>
                    <a:gd name="T115" fmla="*/ 2814 h 2985"/>
                    <a:gd name="T116" fmla="*/ 0 w 6"/>
                    <a:gd name="T117" fmla="*/ 2863 h 2985"/>
                    <a:gd name="T118" fmla="*/ 6 w 6"/>
                    <a:gd name="T119" fmla="*/ 2902 h 2985"/>
                    <a:gd name="T120" fmla="*/ 6 w 6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" h="2985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  <a:moveTo>
                        <a:pt x="6" y="11"/>
                      </a:move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11"/>
                      </a:lnTo>
                      <a:close/>
                      <a:moveTo>
                        <a:pt x="6" y="22"/>
                      </a:moveTo>
                      <a:lnTo>
                        <a:pt x="6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6" y="22"/>
                      </a:lnTo>
                      <a:close/>
                      <a:moveTo>
                        <a:pt x="6" y="33"/>
                      </a:moveTo>
                      <a:lnTo>
                        <a:pt x="6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6" y="33"/>
                      </a:lnTo>
                      <a:close/>
                      <a:moveTo>
                        <a:pt x="6" y="44"/>
                      </a:moveTo>
                      <a:lnTo>
                        <a:pt x="6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6" y="44"/>
                      </a:lnTo>
                      <a:close/>
                      <a:moveTo>
                        <a:pt x="6" y="55"/>
                      </a:moveTo>
                      <a:lnTo>
                        <a:pt x="6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6" y="55"/>
                      </a:lnTo>
                      <a:close/>
                      <a:moveTo>
                        <a:pt x="6" y="66"/>
                      </a:moveTo>
                      <a:lnTo>
                        <a:pt x="6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6" y="66"/>
                      </a:lnTo>
                      <a:close/>
                      <a:moveTo>
                        <a:pt x="6" y="77"/>
                      </a:moveTo>
                      <a:lnTo>
                        <a:pt x="6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6" y="77"/>
                      </a:lnTo>
                      <a:close/>
                      <a:moveTo>
                        <a:pt x="6" y="88"/>
                      </a:moveTo>
                      <a:lnTo>
                        <a:pt x="6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6" y="88"/>
                      </a:lnTo>
                      <a:close/>
                      <a:moveTo>
                        <a:pt x="6" y="99"/>
                      </a:moveTo>
                      <a:lnTo>
                        <a:pt x="6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6" y="99"/>
                      </a:lnTo>
                      <a:close/>
                      <a:moveTo>
                        <a:pt x="6" y="110"/>
                      </a:moveTo>
                      <a:lnTo>
                        <a:pt x="6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6" y="110"/>
                      </a:lnTo>
                      <a:close/>
                      <a:moveTo>
                        <a:pt x="6" y="121"/>
                      </a:moveTo>
                      <a:lnTo>
                        <a:pt x="6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6" y="121"/>
                      </a:lnTo>
                      <a:close/>
                      <a:moveTo>
                        <a:pt x="6" y="132"/>
                      </a:moveTo>
                      <a:lnTo>
                        <a:pt x="6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6" y="132"/>
                      </a:lnTo>
                      <a:close/>
                      <a:moveTo>
                        <a:pt x="6" y="143"/>
                      </a:moveTo>
                      <a:lnTo>
                        <a:pt x="6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6" y="143"/>
                      </a:lnTo>
                      <a:close/>
                      <a:moveTo>
                        <a:pt x="6" y="154"/>
                      </a:moveTo>
                      <a:lnTo>
                        <a:pt x="6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6" y="154"/>
                      </a:lnTo>
                      <a:close/>
                      <a:moveTo>
                        <a:pt x="6" y="165"/>
                      </a:moveTo>
                      <a:lnTo>
                        <a:pt x="6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6" y="165"/>
                      </a:lnTo>
                      <a:close/>
                      <a:moveTo>
                        <a:pt x="6" y="176"/>
                      </a:moveTo>
                      <a:lnTo>
                        <a:pt x="6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6" y="176"/>
                      </a:lnTo>
                      <a:close/>
                      <a:moveTo>
                        <a:pt x="6" y="187"/>
                      </a:moveTo>
                      <a:lnTo>
                        <a:pt x="6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6" y="187"/>
                      </a:lnTo>
                      <a:close/>
                      <a:moveTo>
                        <a:pt x="6" y="198"/>
                      </a:moveTo>
                      <a:lnTo>
                        <a:pt x="6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6" y="198"/>
                      </a:lnTo>
                      <a:close/>
                      <a:moveTo>
                        <a:pt x="6" y="209"/>
                      </a:moveTo>
                      <a:lnTo>
                        <a:pt x="6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6" y="209"/>
                      </a:lnTo>
                      <a:close/>
                      <a:moveTo>
                        <a:pt x="6" y="221"/>
                      </a:moveTo>
                      <a:lnTo>
                        <a:pt x="6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6" y="221"/>
                      </a:lnTo>
                      <a:close/>
                      <a:moveTo>
                        <a:pt x="6" y="232"/>
                      </a:moveTo>
                      <a:lnTo>
                        <a:pt x="6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6" y="232"/>
                      </a:lnTo>
                      <a:close/>
                      <a:moveTo>
                        <a:pt x="6" y="243"/>
                      </a:moveTo>
                      <a:lnTo>
                        <a:pt x="6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6" y="243"/>
                      </a:lnTo>
                      <a:close/>
                      <a:moveTo>
                        <a:pt x="6" y="254"/>
                      </a:move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6" y="254"/>
                      </a:lnTo>
                      <a:close/>
                      <a:moveTo>
                        <a:pt x="6" y="265"/>
                      </a:moveTo>
                      <a:lnTo>
                        <a:pt x="6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6" y="265"/>
                      </a:lnTo>
                      <a:close/>
                      <a:moveTo>
                        <a:pt x="6" y="276"/>
                      </a:moveTo>
                      <a:lnTo>
                        <a:pt x="6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6" y="276"/>
                      </a:lnTo>
                      <a:close/>
                      <a:moveTo>
                        <a:pt x="6" y="287"/>
                      </a:moveTo>
                      <a:lnTo>
                        <a:pt x="6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6" y="287"/>
                      </a:lnTo>
                      <a:close/>
                      <a:moveTo>
                        <a:pt x="6" y="298"/>
                      </a:moveTo>
                      <a:lnTo>
                        <a:pt x="6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6" y="298"/>
                      </a:lnTo>
                      <a:close/>
                      <a:moveTo>
                        <a:pt x="6" y="309"/>
                      </a:moveTo>
                      <a:lnTo>
                        <a:pt x="6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6" y="309"/>
                      </a:lnTo>
                      <a:close/>
                      <a:moveTo>
                        <a:pt x="6" y="320"/>
                      </a:moveTo>
                      <a:lnTo>
                        <a:pt x="6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6" y="320"/>
                      </a:lnTo>
                      <a:close/>
                      <a:moveTo>
                        <a:pt x="6" y="331"/>
                      </a:moveTo>
                      <a:lnTo>
                        <a:pt x="6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6" y="331"/>
                      </a:lnTo>
                      <a:close/>
                      <a:moveTo>
                        <a:pt x="6" y="342"/>
                      </a:move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6" y="342"/>
                      </a:lnTo>
                      <a:close/>
                      <a:moveTo>
                        <a:pt x="6" y="353"/>
                      </a:moveTo>
                      <a:lnTo>
                        <a:pt x="6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6" y="353"/>
                      </a:lnTo>
                      <a:close/>
                      <a:moveTo>
                        <a:pt x="6" y="364"/>
                      </a:moveTo>
                      <a:lnTo>
                        <a:pt x="6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6" y="364"/>
                      </a:lnTo>
                      <a:close/>
                      <a:moveTo>
                        <a:pt x="6" y="375"/>
                      </a:moveTo>
                      <a:lnTo>
                        <a:pt x="6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6" y="375"/>
                      </a:lnTo>
                      <a:close/>
                      <a:moveTo>
                        <a:pt x="6" y="386"/>
                      </a:moveTo>
                      <a:lnTo>
                        <a:pt x="6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6" y="386"/>
                      </a:lnTo>
                      <a:close/>
                      <a:moveTo>
                        <a:pt x="6" y="397"/>
                      </a:moveTo>
                      <a:lnTo>
                        <a:pt x="6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6" y="397"/>
                      </a:lnTo>
                      <a:close/>
                      <a:moveTo>
                        <a:pt x="6" y="408"/>
                      </a:moveTo>
                      <a:lnTo>
                        <a:pt x="6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6" y="408"/>
                      </a:lnTo>
                      <a:close/>
                      <a:moveTo>
                        <a:pt x="6" y="419"/>
                      </a:moveTo>
                      <a:lnTo>
                        <a:pt x="6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6" y="419"/>
                      </a:lnTo>
                      <a:close/>
                      <a:moveTo>
                        <a:pt x="6" y="430"/>
                      </a:moveTo>
                      <a:lnTo>
                        <a:pt x="6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6" y="430"/>
                      </a:lnTo>
                      <a:close/>
                      <a:moveTo>
                        <a:pt x="6" y="441"/>
                      </a:moveTo>
                      <a:lnTo>
                        <a:pt x="6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6" y="441"/>
                      </a:lnTo>
                      <a:close/>
                      <a:moveTo>
                        <a:pt x="6" y="452"/>
                      </a:moveTo>
                      <a:lnTo>
                        <a:pt x="6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6" y="452"/>
                      </a:lnTo>
                      <a:close/>
                      <a:moveTo>
                        <a:pt x="6" y="463"/>
                      </a:moveTo>
                      <a:lnTo>
                        <a:pt x="6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6" y="463"/>
                      </a:lnTo>
                      <a:close/>
                      <a:moveTo>
                        <a:pt x="6" y="474"/>
                      </a:moveTo>
                      <a:lnTo>
                        <a:pt x="6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6" y="474"/>
                      </a:lnTo>
                      <a:close/>
                      <a:moveTo>
                        <a:pt x="6" y="485"/>
                      </a:moveTo>
                      <a:lnTo>
                        <a:pt x="6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6" y="485"/>
                      </a:lnTo>
                      <a:close/>
                      <a:moveTo>
                        <a:pt x="6" y="496"/>
                      </a:moveTo>
                      <a:lnTo>
                        <a:pt x="6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6" y="496"/>
                      </a:lnTo>
                      <a:close/>
                      <a:moveTo>
                        <a:pt x="6" y="507"/>
                      </a:moveTo>
                      <a:lnTo>
                        <a:pt x="6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6" y="507"/>
                      </a:lnTo>
                      <a:close/>
                      <a:moveTo>
                        <a:pt x="6" y="518"/>
                      </a:moveTo>
                      <a:lnTo>
                        <a:pt x="6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6" y="518"/>
                      </a:lnTo>
                      <a:close/>
                      <a:moveTo>
                        <a:pt x="6" y="529"/>
                      </a:moveTo>
                      <a:lnTo>
                        <a:pt x="6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6" y="529"/>
                      </a:lnTo>
                      <a:close/>
                      <a:moveTo>
                        <a:pt x="6" y="541"/>
                      </a:moveTo>
                      <a:lnTo>
                        <a:pt x="6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6" y="541"/>
                      </a:lnTo>
                      <a:close/>
                      <a:moveTo>
                        <a:pt x="6" y="552"/>
                      </a:moveTo>
                      <a:lnTo>
                        <a:pt x="6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6" y="552"/>
                      </a:lnTo>
                      <a:close/>
                      <a:moveTo>
                        <a:pt x="6" y="563"/>
                      </a:moveTo>
                      <a:lnTo>
                        <a:pt x="6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6" y="563"/>
                      </a:lnTo>
                      <a:close/>
                      <a:moveTo>
                        <a:pt x="6" y="574"/>
                      </a:moveTo>
                      <a:lnTo>
                        <a:pt x="6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6" y="574"/>
                      </a:lnTo>
                      <a:close/>
                      <a:moveTo>
                        <a:pt x="6" y="585"/>
                      </a:moveTo>
                      <a:lnTo>
                        <a:pt x="6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6" y="585"/>
                      </a:lnTo>
                      <a:close/>
                      <a:moveTo>
                        <a:pt x="6" y="596"/>
                      </a:moveTo>
                      <a:lnTo>
                        <a:pt x="6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6" y="596"/>
                      </a:lnTo>
                      <a:close/>
                      <a:moveTo>
                        <a:pt x="6" y="607"/>
                      </a:moveTo>
                      <a:lnTo>
                        <a:pt x="6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6" y="607"/>
                      </a:lnTo>
                      <a:close/>
                      <a:moveTo>
                        <a:pt x="6" y="618"/>
                      </a:moveTo>
                      <a:lnTo>
                        <a:pt x="6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6" y="618"/>
                      </a:lnTo>
                      <a:close/>
                      <a:moveTo>
                        <a:pt x="6" y="629"/>
                      </a:moveTo>
                      <a:lnTo>
                        <a:pt x="6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6" y="629"/>
                      </a:lnTo>
                      <a:close/>
                      <a:moveTo>
                        <a:pt x="6" y="640"/>
                      </a:moveTo>
                      <a:lnTo>
                        <a:pt x="6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6" y="640"/>
                      </a:lnTo>
                      <a:close/>
                      <a:moveTo>
                        <a:pt x="6" y="651"/>
                      </a:moveTo>
                      <a:lnTo>
                        <a:pt x="6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6" y="651"/>
                      </a:lnTo>
                      <a:close/>
                      <a:moveTo>
                        <a:pt x="6" y="662"/>
                      </a:moveTo>
                      <a:lnTo>
                        <a:pt x="6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6" y="662"/>
                      </a:lnTo>
                      <a:close/>
                      <a:moveTo>
                        <a:pt x="6" y="673"/>
                      </a:moveTo>
                      <a:lnTo>
                        <a:pt x="6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6" y="673"/>
                      </a:lnTo>
                      <a:close/>
                      <a:moveTo>
                        <a:pt x="6" y="684"/>
                      </a:moveTo>
                      <a:lnTo>
                        <a:pt x="6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6" y="684"/>
                      </a:lnTo>
                      <a:close/>
                      <a:moveTo>
                        <a:pt x="6" y="695"/>
                      </a:moveTo>
                      <a:lnTo>
                        <a:pt x="6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6" y="695"/>
                      </a:lnTo>
                      <a:close/>
                      <a:moveTo>
                        <a:pt x="6" y="706"/>
                      </a:moveTo>
                      <a:lnTo>
                        <a:pt x="6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6" y="706"/>
                      </a:lnTo>
                      <a:close/>
                      <a:moveTo>
                        <a:pt x="6" y="717"/>
                      </a:moveTo>
                      <a:lnTo>
                        <a:pt x="6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6" y="717"/>
                      </a:lnTo>
                      <a:close/>
                      <a:moveTo>
                        <a:pt x="6" y="728"/>
                      </a:moveTo>
                      <a:lnTo>
                        <a:pt x="6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6" y="728"/>
                      </a:lnTo>
                      <a:close/>
                      <a:moveTo>
                        <a:pt x="6" y="739"/>
                      </a:moveTo>
                      <a:lnTo>
                        <a:pt x="6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6" y="739"/>
                      </a:lnTo>
                      <a:close/>
                      <a:moveTo>
                        <a:pt x="6" y="750"/>
                      </a:moveTo>
                      <a:lnTo>
                        <a:pt x="6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6" y="750"/>
                      </a:lnTo>
                      <a:close/>
                      <a:moveTo>
                        <a:pt x="6" y="761"/>
                      </a:moveTo>
                      <a:lnTo>
                        <a:pt x="6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6" y="761"/>
                      </a:lnTo>
                      <a:close/>
                      <a:moveTo>
                        <a:pt x="6" y="772"/>
                      </a:moveTo>
                      <a:lnTo>
                        <a:pt x="6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6" y="772"/>
                      </a:lnTo>
                      <a:close/>
                      <a:moveTo>
                        <a:pt x="6" y="783"/>
                      </a:moveTo>
                      <a:lnTo>
                        <a:pt x="6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6" y="783"/>
                      </a:lnTo>
                      <a:close/>
                      <a:moveTo>
                        <a:pt x="6" y="794"/>
                      </a:moveTo>
                      <a:lnTo>
                        <a:pt x="6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6" y="794"/>
                      </a:lnTo>
                      <a:close/>
                      <a:moveTo>
                        <a:pt x="6" y="805"/>
                      </a:moveTo>
                      <a:lnTo>
                        <a:pt x="6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6" y="805"/>
                      </a:lnTo>
                      <a:close/>
                      <a:moveTo>
                        <a:pt x="6" y="816"/>
                      </a:moveTo>
                      <a:lnTo>
                        <a:pt x="6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6" y="816"/>
                      </a:lnTo>
                      <a:close/>
                      <a:moveTo>
                        <a:pt x="6" y="827"/>
                      </a:moveTo>
                      <a:lnTo>
                        <a:pt x="6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6" y="827"/>
                      </a:lnTo>
                      <a:close/>
                      <a:moveTo>
                        <a:pt x="6" y="838"/>
                      </a:moveTo>
                      <a:lnTo>
                        <a:pt x="6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6" y="838"/>
                      </a:lnTo>
                      <a:close/>
                      <a:moveTo>
                        <a:pt x="6" y="849"/>
                      </a:moveTo>
                      <a:lnTo>
                        <a:pt x="6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6" y="849"/>
                      </a:lnTo>
                      <a:close/>
                      <a:moveTo>
                        <a:pt x="6" y="861"/>
                      </a:moveTo>
                      <a:lnTo>
                        <a:pt x="6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6" y="861"/>
                      </a:lnTo>
                      <a:close/>
                      <a:moveTo>
                        <a:pt x="6" y="872"/>
                      </a:moveTo>
                      <a:lnTo>
                        <a:pt x="6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6" y="872"/>
                      </a:lnTo>
                      <a:close/>
                      <a:moveTo>
                        <a:pt x="6" y="883"/>
                      </a:moveTo>
                      <a:lnTo>
                        <a:pt x="6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6" y="883"/>
                      </a:lnTo>
                      <a:close/>
                      <a:moveTo>
                        <a:pt x="6" y="894"/>
                      </a:moveTo>
                      <a:lnTo>
                        <a:pt x="6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6" y="894"/>
                      </a:lnTo>
                      <a:close/>
                      <a:moveTo>
                        <a:pt x="6" y="905"/>
                      </a:moveTo>
                      <a:lnTo>
                        <a:pt x="6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6" y="905"/>
                      </a:lnTo>
                      <a:close/>
                      <a:moveTo>
                        <a:pt x="6" y="916"/>
                      </a:moveTo>
                      <a:lnTo>
                        <a:pt x="6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6" y="916"/>
                      </a:lnTo>
                      <a:close/>
                      <a:moveTo>
                        <a:pt x="6" y="927"/>
                      </a:moveTo>
                      <a:lnTo>
                        <a:pt x="6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6" y="927"/>
                      </a:lnTo>
                      <a:close/>
                      <a:moveTo>
                        <a:pt x="6" y="938"/>
                      </a:moveTo>
                      <a:lnTo>
                        <a:pt x="6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6" y="938"/>
                      </a:lnTo>
                      <a:close/>
                      <a:moveTo>
                        <a:pt x="6" y="949"/>
                      </a:moveTo>
                      <a:lnTo>
                        <a:pt x="6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6" y="949"/>
                      </a:lnTo>
                      <a:close/>
                      <a:moveTo>
                        <a:pt x="6" y="960"/>
                      </a:moveTo>
                      <a:lnTo>
                        <a:pt x="6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6" y="960"/>
                      </a:lnTo>
                      <a:close/>
                      <a:moveTo>
                        <a:pt x="6" y="971"/>
                      </a:moveTo>
                      <a:lnTo>
                        <a:pt x="6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6" y="971"/>
                      </a:lnTo>
                      <a:close/>
                      <a:moveTo>
                        <a:pt x="6" y="982"/>
                      </a:moveTo>
                      <a:lnTo>
                        <a:pt x="6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6" y="982"/>
                      </a:lnTo>
                      <a:close/>
                      <a:moveTo>
                        <a:pt x="6" y="993"/>
                      </a:moveTo>
                      <a:lnTo>
                        <a:pt x="6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6" y="993"/>
                      </a:lnTo>
                      <a:close/>
                      <a:moveTo>
                        <a:pt x="6" y="1004"/>
                      </a:moveTo>
                      <a:lnTo>
                        <a:pt x="6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6" y="1004"/>
                      </a:lnTo>
                      <a:close/>
                      <a:moveTo>
                        <a:pt x="6" y="1015"/>
                      </a:moveTo>
                      <a:lnTo>
                        <a:pt x="6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6" y="1015"/>
                      </a:lnTo>
                      <a:close/>
                      <a:moveTo>
                        <a:pt x="6" y="1026"/>
                      </a:moveTo>
                      <a:lnTo>
                        <a:pt x="6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6" y="1026"/>
                      </a:lnTo>
                      <a:close/>
                      <a:moveTo>
                        <a:pt x="6" y="1037"/>
                      </a:moveTo>
                      <a:lnTo>
                        <a:pt x="6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6" y="1037"/>
                      </a:lnTo>
                      <a:close/>
                      <a:moveTo>
                        <a:pt x="6" y="1048"/>
                      </a:moveTo>
                      <a:lnTo>
                        <a:pt x="6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6" y="1048"/>
                      </a:lnTo>
                      <a:close/>
                      <a:moveTo>
                        <a:pt x="6" y="1059"/>
                      </a:moveTo>
                      <a:lnTo>
                        <a:pt x="6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6" y="1059"/>
                      </a:lnTo>
                      <a:close/>
                      <a:moveTo>
                        <a:pt x="6" y="1070"/>
                      </a:moveTo>
                      <a:lnTo>
                        <a:pt x="6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6" y="1070"/>
                      </a:lnTo>
                      <a:close/>
                      <a:moveTo>
                        <a:pt x="6" y="1081"/>
                      </a:moveTo>
                      <a:lnTo>
                        <a:pt x="6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6" y="1081"/>
                      </a:lnTo>
                      <a:close/>
                      <a:moveTo>
                        <a:pt x="6" y="1092"/>
                      </a:moveTo>
                      <a:lnTo>
                        <a:pt x="6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6" y="1092"/>
                      </a:lnTo>
                      <a:close/>
                      <a:moveTo>
                        <a:pt x="6" y="1103"/>
                      </a:moveTo>
                      <a:lnTo>
                        <a:pt x="6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6" y="1103"/>
                      </a:lnTo>
                      <a:close/>
                      <a:moveTo>
                        <a:pt x="6" y="1114"/>
                      </a:moveTo>
                      <a:lnTo>
                        <a:pt x="6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6" y="1114"/>
                      </a:lnTo>
                      <a:close/>
                      <a:moveTo>
                        <a:pt x="6" y="1125"/>
                      </a:moveTo>
                      <a:lnTo>
                        <a:pt x="6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6" y="1125"/>
                      </a:lnTo>
                      <a:close/>
                      <a:moveTo>
                        <a:pt x="6" y="1136"/>
                      </a:moveTo>
                      <a:lnTo>
                        <a:pt x="6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6" y="1136"/>
                      </a:lnTo>
                      <a:close/>
                      <a:moveTo>
                        <a:pt x="6" y="1147"/>
                      </a:moveTo>
                      <a:lnTo>
                        <a:pt x="6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6" y="1147"/>
                      </a:lnTo>
                      <a:close/>
                      <a:moveTo>
                        <a:pt x="6" y="1158"/>
                      </a:moveTo>
                      <a:lnTo>
                        <a:pt x="6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6" y="1158"/>
                      </a:lnTo>
                      <a:close/>
                      <a:moveTo>
                        <a:pt x="6" y="1169"/>
                      </a:moveTo>
                      <a:lnTo>
                        <a:pt x="6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6" y="1169"/>
                      </a:lnTo>
                      <a:close/>
                      <a:moveTo>
                        <a:pt x="6" y="1181"/>
                      </a:moveTo>
                      <a:lnTo>
                        <a:pt x="6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6" y="1181"/>
                      </a:lnTo>
                      <a:close/>
                      <a:moveTo>
                        <a:pt x="6" y="1192"/>
                      </a:moveTo>
                      <a:lnTo>
                        <a:pt x="6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6" y="1192"/>
                      </a:lnTo>
                      <a:close/>
                      <a:moveTo>
                        <a:pt x="6" y="1203"/>
                      </a:moveTo>
                      <a:lnTo>
                        <a:pt x="6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6" y="1203"/>
                      </a:lnTo>
                      <a:close/>
                      <a:moveTo>
                        <a:pt x="6" y="1214"/>
                      </a:moveTo>
                      <a:lnTo>
                        <a:pt x="6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6" y="1214"/>
                      </a:lnTo>
                      <a:close/>
                      <a:moveTo>
                        <a:pt x="6" y="1225"/>
                      </a:moveTo>
                      <a:lnTo>
                        <a:pt x="6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6" y="1225"/>
                      </a:lnTo>
                      <a:close/>
                      <a:moveTo>
                        <a:pt x="6" y="1236"/>
                      </a:moveTo>
                      <a:lnTo>
                        <a:pt x="6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6" y="1236"/>
                      </a:lnTo>
                      <a:close/>
                      <a:moveTo>
                        <a:pt x="6" y="1247"/>
                      </a:moveTo>
                      <a:lnTo>
                        <a:pt x="6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6" y="1247"/>
                      </a:lnTo>
                      <a:close/>
                      <a:moveTo>
                        <a:pt x="6" y="1258"/>
                      </a:moveTo>
                      <a:lnTo>
                        <a:pt x="6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6" y="1258"/>
                      </a:lnTo>
                      <a:close/>
                      <a:moveTo>
                        <a:pt x="6" y="1269"/>
                      </a:moveTo>
                      <a:lnTo>
                        <a:pt x="6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6" y="1269"/>
                      </a:lnTo>
                      <a:close/>
                      <a:moveTo>
                        <a:pt x="6" y="1280"/>
                      </a:moveTo>
                      <a:lnTo>
                        <a:pt x="6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6" y="1280"/>
                      </a:lnTo>
                      <a:close/>
                      <a:moveTo>
                        <a:pt x="6" y="1291"/>
                      </a:moveTo>
                      <a:lnTo>
                        <a:pt x="6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6" y="1291"/>
                      </a:lnTo>
                      <a:close/>
                      <a:moveTo>
                        <a:pt x="6" y="1302"/>
                      </a:moveTo>
                      <a:lnTo>
                        <a:pt x="6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6" y="1302"/>
                      </a:lnTo>
                      <a:close/>
                      <a:moveTo>
                        <a:pt x="6" y="1313"/>
                      </a:moveTo>
                      <a:lnTo>
                        <a:pt x="6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6" y="1313"/>
                      </a:lnTo>
                      <a:close/>
                      <a:moveTo>
                        <a:pt x="6" y="1324"/>
                      </a:moveTo>
                      <a:lnTo>
                        <a:pt x="6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6" y="1324"/>
                      </a:lnTo>
                      <a:close/>
                      <a:moveTo>
                        <a:pt x="6" y="1335"/>
                      </a:moveTo>
                      <a:lnTo>
                        <a:pt x="6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6" y="1335"/>
                      </a:lnTo>
                      <a:close/>
                      <a:moveTo>
                        <a:pt x="6" y="1346"/>
                      </a:moveTo>
                      <a:lnTo>
                        <a:pt x="6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6" y="1346"/>
                      </a:lnTo>
                      <a:close/>
                      <a:moveTo>
                        <a:pt x="6" y="1357"/>
                      </a:moveTo>
                      <a:lnTo>
                        <a:pt x="6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6" y="1357"/>
                      </a:lnTo>
                      <a:close/>
                      <a:moveTo>
                        <a:pt x="6" y="1368"/>
                      </a:moveTo>
                      <a:lnTo>
                        <a:pt x="6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6" y="1368"/>
                      </a:lnTo>
                      <a:close/>
                      <a:moveTo>
                        <a:pt x="6" y="1379"/>
                      </a:moveTo>
                      <a:lnTo>
                        <a:pt x="6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6" y="1379"/>
                      </a:lnTo>
                      <a:close/>
                      <a:moveTo>
                        <a:pt x="6" y="1390"/>
                      </a:moveTo>
                      <a:lnTo>
                        <a:pt x="6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6" y="1390"/>
                      </a:lnTo>
                      <a:close/>
                      <a:moveTo>
                        <a:pt x="6" y="1401"/>
                      </a:moveTo>
                      <a:lnTo>
                        <a:pt x="6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6" y="1401"/>
                      </a:lnTo>
                      <a:close/>
                      <a:moveTo>
                        <a:pt x="6" y="1412"/>
                      </a:moveTo>
                      <a:lnTo>
                        <a:pt x="6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6" y="1412"/>
                      </a:lnTo>
                      <a:close/>
                      <a:moveTo>
                        <a:pt x="6" y="1423"/>
                      </a:moveTo>
                      <a:lnTo>
                        <a:pt x="6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6" y="1423"/>
                      </a:lnTo>
                      <a:close/>
                      <a:moveTo>
                        <a:pt x="6" y="1434"/>
                      </a:moveTo>
                      <a:lnTo>
                        <a:pt x="6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6" y="1434"/>
                      </a:lnTo>
                      <a:close/>
                      <a:moveTo>
                        <a:pt x="6" y="1445"/>
                      </a:moveTo>
                      <a:lnTo>
                        <a:pt x="6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6" y="1445"/>
                      </a:lnTo>
                      <a:close/>
                      <a:moveTo>
                        <a:pt x="6" y="1456"/>
                      </a:moveTo>
                      <a:lnTo>
                        <a:pt x="6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6" y="1456"/>
                      </a:lnTo>
                      <a:close/>
                      <a:moveTo>
                        <a:pt x="6" y="1467"/>
                      </a:moveTo>
                      <a:lnTo>
                        <a:pt x="6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6" y="1467"/>
                      </a:lnTo>
                      <a:close/>
                      <a:moveTo>
                        <a:pt x="6" y="1478"/>
                      </a:moveTo>
                      <a:lnTo>
                        <a:pt x="6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6" y="1478"/>
                      </a:lnTo>
                      <a:close/>
                      <a:moveTo>
                        <a:pt x="6" y="1490"/>
                      </a:moveTo>
                      <a:lnTo>
                        <a:pt x="6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6" y="1490"/>
                      </a:lnTo>
                      <a:close/>
                      <a:moveTo>
                        <a:pt x="6" y="1501"/>
                      </a:moveTo>
                      <a:lnTo>
                        <a:pt x="6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6" y="1501"/>
                      </a:lnTo>
                      <a:close/>
                      <a:moveTo>
                        <a:pt x="6" y="1512"/>
                      </a:moveTo>
                      <a:lnTo>
                        <a:pt x="6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6" y="1512"/>
                      </a:lnTo>
                      <a:close/>
                      <a:moveTo>
                        <a:pt x="6" y="1523"/>
                      </a:moveTo>
                      <a:lnTo>
                        <a:pt x="6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6" y="1523"/>
                      </a:lnTo>
                      <a:close/>
                      <a:moveTo>
                        <a:pt x="6" y="1534"/>
                      </a:moveTo>
                      <a:lnTo>
                        <a:pt x="6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6" y="1534"/>
                      </a:lnTo>
                      <a:close/>
                      <a:moveTo>
                        <a:pt x="6" y="1545"/>
                      </a:moveTo>
                      <a:lnTo>
                        <a:pt x="6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6" y="1545"/>
                      </a:lnTo>
                      <a:close/>
                      <a:moveTo>
                        <a:pt x="6" y="1556"/>
                      </a:moveTo>
                      <a:lnTo>
                        <a:pt x="6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6" y="1556"/>
                      </a:lnTo>
                      <a:close/>
                      <a:moveTo>
                        <a:pt x="6" y="1567"/>
                      </a:moveTo>
                      <a:lnTo>
                        <a:pt x="6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6" y="1567"/>
                      </a:lnTo>
                      <a:close/>
                      <a:moveTo>
                        <a:pt x="6" y="1578"/>
                      </a:moveTo>
                      <a:lnTo>
                        <a:pt x="6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6" y="1578"/>
                      </a:lnTo>
                      <a:close/>
                      <a:moveTo>
                        <a:pt x="6" y="1589"/>
                      </a:moveTo>
                      <a:lnTo>
                        <a:pt x="6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6" y="1589"/>
                      </a:lnTo>
                      <a:close/>
                      <a:moveTo>
                        <a:pt x="6" y="1600"/>
                      </a:moveTo>
                      <a:lnTo>
                        <a:pt x="6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6" y="1600"/>
                      </a:lnTo>
                      <a:close/>
                      <a:moveTo>
                        <a:pt x="6" y="1611"/>
                      </a:moveTo>
                      <a:lnTo>
                        <a:pt x="6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6" y="1611"/>
                      </a:lnTo>
                      <a:close/>
                      <a:moveTo>
                        <a:pt x="6" y="1622"/>
                      </a:moveTo>
                      <a:lnTo>
                        <a:pt x="6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6" y="1622"/>
                      </a:lnTo>
                      <a:close/>
                      <a:moveTo>
                        <a:pt x="6" y="1633"/>
                      </a:moveTo>
                      <a:lnTo>
                        <a:pt x="6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6" y="1633"/>
                      </a:lnTo>
                      <a:close/>
                      <a:moveTo>
                        <a:pt x="6" y="1644"/>
                      </a:moveTo>
                      <a:lnTo>
                        <a:pt x="6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6" y="1644"/>
                      </a:lnTo>
                      <a:close/>
                      <a:moveTo>
                        <a:pt x="6" y="1655"/>
                      </a:moveTo>
                      <a:lnTo>
                        <a:pt x="6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6" y="1655"/>
                      </a:lnTo>
                      <a:close/>
                      <a:moveTo>
                        <a:pt x="6" y="1666"/>
                      </a:moveTo>
                      <a:lnTo>
                        <a:pt x="6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6" y="1666"/>
                      </a:lnTo>
                      <a:close/>
                      <a:moveTo>
                        <a:pt x="6" y="1677"/>
                      </a:moveTo>
                      <a:lnTo>
                        <a:pt x="6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6" y="1677"/>
                      </a:lnTo>
                      <a:close/>
                      <a:moveTo>
                        <a:pt x="6" y="1688"/>
                      </a:moveTo>
                      <a:lnTo>
                        <a:pt x="6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6" y="1688"/>
                      </a:lnTo>
                      <a:close/>
                      <a:moveTo>
                        <a:pt x="6" y="1699"/>
                      </a:moveTo>
                      <a:lnTo>
                        <a:pt x="6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6" y="1699"/>
                      </a:lnTo>
                      <a:close/>
                      <a:moveTo>
                        <a:pt x="6" y="1710"/>
                      </a:moveTo>
                      <a:lnTo>
                        <a:pt x="6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6" y="1710"/>
                      </a:lnTo>
                      <a:close/>
                      <a:moveTo>
                        <a:pt x="6" y="1721"/>
                      </a:moveTo>
                      <a:lnTo>
                        <a:pt x="6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6" y="1721"/>
                      </a:lnTo>
                      <a:close/>
                      <a:moveTo>
                        <a:pt x="6" y="1732"/>
                      </a:moveTo>
                      <a:lnTo>
                        <a:pt x="6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6" y="1732"/>
                      </a:lnTo>
                      <a:close/>
                      <a:moveTo>
                        <a:pt x="6" y="1743"/>
                      </a:moveTo>
                      <a:lnTo>
                        <a:pt x="6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6" y="1743"/>
                      </a:lnTo>
                      <a:close/>
                      <a:moveTo>
                        <a:pt x="6" y="1754"/>
                      </a:moveTo>
                      <a:lnTo>
                        <a:pt x="6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6" y="1754"/>
                      </a:lnTo>
                      <a:close/>
                      <a:moveTo>
                        <a:pt x="6" y="1765"/>
                      </a:moveTo>
                      <a:lnTo>
                        <a:pt x="6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6" y="1765"/>
                      </a:lnTo>
                      <a:close/>
                      <a:moveTo>
                        <a:pt x="6" y="1776"/>
                      </a:moveTo>
                      <a:lnTo>
                        <a:pt x="6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6" y="1776"/>
                      </a:lnTo>
                      <a:close/>
                      <a:moveTo>
                        <a:pt x="6" y="1787"/>
                      </a:moveTo>
                      <a:lnTo>
                        <a:pt x="6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6" y="1787"/>
                      </a:lnTo>
                      <a:close/>
                      <a:moveTo>
                        <a:pt x="6" y="1798"/>
                      </a:moveTo>
                      <a:lnTo>
                        <a:pt x="6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6" y="1798"/>
                      </a:lnTo>
                      <a:close/>
                      <a:moveTo>
                        <a:pt x="6" y="1810"/>
                      </a:moveTo>
                      <a:lnTo>
                        <a:pt x="6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6" y="1810"/>
                      </a:lnTo>
                      <a:close/>
                      <a:moveTo>
                        <a:pt x="6" y="1821"/>
                      </a:moveTo>
                      <a:lnTo>
                        <a:pt x="6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6" y="1821"/>
                      </a:lnTo>
                      <a:close/>
                      <a:moveTo>
                        <a:pt x="6" y="1832"/>
                      </a:moveTo>
                      <a:lnTo>
                        <a:pt x="6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6" y="1832"/>
                      </a:lnTo>
                      <a:close/>
                      <a:moveTo>
                        <a:pt x="6" y="1843"/>
                      </a:moveTo>
                      <a:lnTo>
                        <a:pt x="6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6" y="1843"/>
                      </a:lnTo>
                      <a:close/>
                      <a:moveTo>
                        <a:pt x="6" y="1854"/>
                      </a:moveTo>
                      <a:lnTo>
                        <a:pt x="6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6" y="1854"/>
                      </a:lnTo>
                      <a:close/>
                      <a:moveTo>
                        <a:pt x="6" y="1865"/>
                      </a:moveTo>
                      <a:lnTo>
                        <a:pt x="6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6" y="1865"/>
                      </a:lnTo>
                      <a:close/>
                      <a:moveTo>
                        <a:pt x="6" y="1876"/>
                      </a:moveTo>
                      <a:lnTo>
                        <a:pt x="6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6" y="1876"/>
                      </a:lnTo>
                      <a:close/>
                      <a:moveTo>
                        <a:pt x="6" y="1887"/>
                      </a:moveTo>
                      <a:lnTo>
                        <a:pt x="6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6" y="1887"/>
                      </a:lnTo>
                      <a:close/>
                      <a:moveTo>
                        <a:pt x="6" y="1898"/>
                      </a:moveTo>
                      <a:lnTo>
                        <a:pt x="6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6" y="1898"/>
                      </a:lnTo>
                      <a:close/>
                      <a:moveTo>
                        <a:pt x="6" y="1909"/>
                      </a:moveTo>
                      <a:lnTo>
                        <a:pt x="6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6" y="1909"/>
                      </a:lnTo>
                      <a:close/>
                      <a:moveTo>
                        <a:pt x="6" y="1920"/>
                      </a:moveTo>
                      <a:lnTo>
                        <a:pt x="6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6" y="1920"/>
                      </a:lnTo>
                      <a:close/>
                      <a:moveTo>
                        <a:pt x="6" y="1931"/>
                      </a:moveTo>
                      <a:lnTo>
                        <a:pt x="6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6" y="1931"/>
                      </a:lnTo>
                      <a:close/>
                      <a:moveTo>
                        <a:pt x="6" y="1942"/>
                      </a:moveTo>
                      <a:lnTo>
                        <a:pt x="6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6" y="1942"/>
                      </a:lnTo>
                      <a:close/>
                      <a:moveTo>
                        <a:pt x="6" y="1953"/>
                      </a:moveTo>
                      <a:lnTo>
                        <a:pt x="6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6" y="1953"/>
                      </a:lnTo>
                      <a:close/>
                      <a:moveTo>
                        <a:pt x="6" y="1964"/>
                      </a:moveTo>
                      <a:lnTo>
                        <a:pt x="6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6" y="1964"/>
                      </a:lnTo>
                      <a:close/>
                      <a:moveTo>
                        <a:pt x="6" y="1975"/>
                      </a:moveTo>
                      <a:lnTo>
                        <a:pt x="6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6" y="1975"/>
                      </a:lnTo>
                      <a:close/>
                      <a:moveTo>
                        <a:pt x="6" y="1986"/>
                      </a:moveTo>
                      <a:lnTo>
                        <a:pt x="6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6" y="1986"/>
                      </a:lnTo>
                      <a:close/>
                      <a:moveTo>
                        <a:pt x="6" y="1997"/>
                      </a:moveTo>
                      <a:lnTo>
                        <a:pt x="6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6" y="1997"/>
                      </a:lnTo>
                      <a:close/>
                      <a:moveTo>
                        <a:pt x="6" y="2008"/>
                      </a:moveTo>
                      <a:lnTo>
                        <a:pt x="6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6" y="2008"/>
                      </a:lnTo>
                      <a:close/>
                      <a:moveTo>
                        <a:pt x="6" y="2019"/>
                      </a:moveTo>
                      <a:lnTo>
                        <a:pt x="6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6" y="2019"/>
                      </a:lnTo>
                      <a:close/>
                      <a:moveTo>
                        <a:pt x="6" y="2030"/>
                      </a:moveTo>
                      <a:lnTo>
                        <a:pt x="6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6" y="2030"/>
                      </a:lnTo>
                      <a:close/>
                      <a:moveTo>
                        <a:pt x="6" y="2041"/>
                      </a:moveTo>
                      <a:lnTo>
                        <a:pt x="6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6" y="2041"/>
                      </a:lnTo>
                      <a:close/>
                      <a:moveTo>
                        <a:pt x="6" y="2052"/>
                      </a:moveTo>
                      <a:lnTo>
                        <a:pt x="6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6" y="2052"/>
                      </a:lnTo>
                      <a:close/>
                      <a:moveTo>
                        <a:pt x="6" y="2063"/>
                      </a:moveTo>
                      <a:lnTo>
                        <a:pt x="6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6" y="2063"/>
                      </a:lnTo>
                      <a:close/>
                      <a:moveTo>
                        <a:pt x="6" y="2074"/>
                      </a:moveTo>
                      <a:lnTo>
                        <a:pt x="6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6" y="2074"/>
                      </a:lnTo>
                      <a:close/>
                      <a:moveTo>
                        <a:pt x="6" y="2085"/>
                      </a:moveTo>
                      <a:lnTo>
                        <a:pt x="6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6" y="2085"/>
                      </a:lnTo>
                      <a:close/>
                      <a:moveTo>
                        <a:pt x="6" y="2096"/>
                      </a:moveTo>
                      <a:lnTo>
                        <a:pt x="6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6" y="2096"/>
                      </a:lnTo>
                      <a:close/>
                      <a:moveTo>
                        <a:pt x="6" y="2107"/>
                      </a:moveTo>
                      <a:lnTo>
                        <a:pt x="6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6" y="2107"/>
                      </a:lnTo>
                      <a:close/>
                      <a:moveTo>
                        <a:pt x="6" y="2118"/>
                      </a:moveTo>
                      <a:lnTo>
                        <a:pt x="6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6" y="2118"/>
                      </a:lnTo>
                      <a:close/>
                      <a:moveTo>
                        <a:pt x="6" y="2130"/>
                      </a:moveTo>
                      <a:lnTo>
                        <a:pt x="6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6" y="2130"/>
                      </a:lnTo>
                      <a:close/>
                      <a:moveTo>
                        <a:pt x="6" y="2141"/>
                      </a:moveTo>
                      <a:lnTo>
                        <a:pt x="6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6" y="2141"/>
                      </a:lnTo>
                      <a:close/>
                      <a:moveTo>
                        <a:pt x="6" y="2152"/>
                      </a:moveTo>
                      <a:lnTo>
                        <a:pt x="6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6" y="2152"/>
                      </a:lnTo>
                      <a:close/>
                      <a:moveTo>
                        <a:pt x="6" y="2163"/>
                      </a:moveTo>
                      <a:lnTo>
                        <a:pt x="6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6" y="2163"/>
                      </a:lnTo>
                      <a:close/>
                      <a:moveTo>
                        <a:pt x="6" y="2174"/>
                      </a:moveTo>
                      <a:lnTo>
                        <a:pt x="6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6" y="2174"/>
                      </a:lnTo>
                      <a:close/>
                      <a:moveTo>
                        <a:pt x="6" y="2185"/>
                      </a:moveTo>
                      <a:lnTo>
                        <a:pt x="6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6" y="2185"/>
                      </a:lnTo>
                      <a:close/>
                      <a:moveTo>
                        <a:pt x="6" y="2196"/>
                      </a:moveTo>
                      <a:lnTo>
                        <a:pt x="6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6" y="2196"/>
                      </a:lnTo>
                      <a:close/>
                      <a:moveTo>
                        <a:pt x="6" y="2207"/>
                      </a:moveTo>
                      <a:lnTo>
                        <a:pt x="6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6" y="2207"/>
                      </a:lnTo>
                      <a:close/>
                      <a:moveTo>
                        <a:pt x="6" y="2218"/>
                      </a:moveTo>
                      <a:lnTo>
                        <a:pt x="6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6" y="2218"/>
                      </a:lnTo>
                      <a:close/>
                      <a:moveTo>
                        <a:pt x="6" y="2229"/>
                      </a:moveTo>
                      <a:lnTo>
                        <a:pt x="6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6" y="2229"/>
                      </a:lnTo>
                      <a:close/>
                      <a:moveTo>
                        <a:pt x="6" y="2240"/>
                      </a:moveTo>
                      <a:lnTo>
                        <a:pt x="6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6" y="2240"/>
                      </a:lnTo>
                      <a:close/>
                      <a:moveTo>
                        <a:pt x="6" y="2251"/>
                      </a:moveTo>
                      <a:lnTo>
                        <a:pt x="6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6" y="2251"/>
                      </a:lnTo>
                      <a:close/>
                      <a:moveTo>
                        <a:pt x="6" y="2262"/>
                      </a:moveTo>
                      <a:lnTo>
                        <a:pt x="6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6" y="2262"/>
                      </a:lnTo>
                      <a:close/>
                      <a:moveTo>
                        <a:pt x="6" y="2273"/>
                      </a:moveTo>
                      <a:lnTo>
                        <a:pt x="6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6" y="2273"/>
                      </a:lnTo>
                      <a:close/>
                      <a:moveTo>
                        <a:pt x="6" y="2284"/>
                      </a:moveTo>
                      <a:lnTo>
                        <a:pt x="6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6" y="2284"/>
                      </a:lnTo>
                      <a:close/>
                      <a:moveTo>
                        <a:pt x="6" y="2295"/>
                      </a:moveTo>
                      <a:lnTo>
                        <a:pt x="6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6" y="2295"/>
                      </a:lnTo>
                      <a:close/>
                      <a:moveTo>
                        <a:pt x="6" y="2306"/>
                      </a:moveTo>
                      <a:lnTo>
                        <a:pt x="6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6" y="2306"/>
                      </a:lnTo>
                      <a:close/>
                      <a:moveTo>
                        <a:pt x="6" y="2317"/>
                      </a:moveTo>
                      <a:lnTo>
                        <a:pt x="6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6" y="2317"/>
                      </a:lnTo>
                      <a:close/>
                      <a:moveTo>
                        <a:pt x="6" y="2328"/>
                      </a:moveTo>
                      <a:lnTo>
                        <a:pt x="6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6" y="2328"/>
                      </a:lnTo>
                      <a:close/>
                      <a:moveTo>
                        <a:pt x="6" y="2339"/>
                      </a:moveTo>
                      <a:lnTo>
                        <a:pt x="6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6" y="2339"/>
                      </a:lnTo>
                      <a:close/>
                      <a:moveTo>
                        <a:pt x="6" y="2350"/>
                      </a:moveTo>
                      <a:lnTo>
                        <a:pt x="6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6" y="2350"/>
                      </a:lnTo>
                      <a:close/>
                      <a:moveTo>
                        <a:pt x="6" y="2361"/>
                      </a:moveTo>
                      <a:lnTo>
                        <a:pt x="6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6" y="2361"/>
                      </a:lnTo>
                      <a:close/>
                      <a:moveTo>
                        <a:pt x="6" y="2372"/>
                      </a:moveTo>
                      <a:lnTo>
                        <a:pt x="6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6" y="2372"/>
                      </a:lnTo>
                      <a:close/>
                      <a:moveTo>
                        <a:pt x="6" y="2383"/>
                      </a:moveTo>
                      <a:lnTo>
                        <a:pt x="6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6" y="2383"/>
                      </a:lnTo>
                      <a:close/>
                      <a:moveTo>
                        <a:pt x="6" y="2394"/>
                      </a:moveTo>
                      <a:lnTo>
                        <a:pt x="6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6" y="2394"/>
                      </a:lnTo>
                      <a:close/>
                      <a:moveTo>
                        <a:pt x="6" y="2405"/>
                      </a:moveTo>
                      <a:lnTo>
                        <a:pt x="6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6" y="2405"/>
                      </a:lnTo>
                      <a:close/>
                      <a:moveTo>
                        <a:pt x="6" y="2416"/>
                      </a:moveTo>
                      <a:lnTo>
                        <a:pt x="6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6" y="2416"/>
                      </a:lnTo>
                      <a:close/>
                      <a:moveTo>
                        <a:pt x="6" y="2427"/>
                      </a:moveTo>
                      <a:lnTo>
                        <a:pt x="6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6" y="2427"/>
                      </a:lnTo>
                      <a:close/>
                      <a:moveTo>
                        <a:pt x="6" y="2438"/>
                      </a:moveTo>
                      <a:lnTo>
                        <a:pt x="6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6" y="2438"/>
                      </a:lnTo>
                      <a:close/>
                      <a:moveTo>
                        <a:pt x="6" y="2450"/>
                      </a:moveTo>
                      <a:lnTo>
                        <a:pt x="6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6" y="2450"/>
                      </a:lnTo>
                      <a:close/>
                      <a:moveTo>
                        <a:pt x="6" y="2461"/>
                      </a:moveTo>
                      <a:lnTo>
                        <a:pt x="6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6" y="2461"/>
                      </a:lnTo>
                      <a:close/>
                      <a:moveTo>
                        <a:pt x="6" y="2472"/>
                      </a:moveTo>
                      <a:lnTo>
                        <a:pt x="6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6" y="2472"/>
                      </a:lnTo>
                      <a:close/>
                      <a:moveTo>
                        <a:pt x="6" y="2483"/>
                      </a:moveTo>
                      <a:lnTo>
                        <a:pt x="6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6" y="2483"/>
                      </a:lnTo>
                      <a:close/>
                      <a:moveTo>
                        <a:pt x="6" y="2494"/>
                      </a:moveTo>
                      <a:lnTo>
                        <a:pt x="6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6" y="2494"/>
                      </a:lnTo>
                      <a:close/>
                      <a:moveTo>
                        <a:pt x="6" y="2505"/>
                      </a:moveTo>
                      <a:lnTo>
                        <a:pt x="6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6" y="2505"/>
                      </a:lnTo>
                      <a:close/>
                      <a:moveTo>
                        <a:pt x="6" y="2516"/>
                      </a:moveTo>
                      <a:lnTo>
                        <a:pt x="6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6" y="2516"/>
                      </a:lnTo>
                      <a:close/>
                      <a:moveTo>
                        <a:pt x="6" y="2527"/>
                      </a:moveTo>
                      <a:lnTo>
                        <a:pt x="6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6" y="2527"/>
                      </a:lnTo>
                      <a:close/>
                      <a:moveTo>
                        <a:pt x="6" y="2538"/>
                      </a:moveTo>
                      <a:lnTo>
                        <a:pt x="6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6" y="2538"/>
                      </a:lnTo>
                      <a:close/>
                      <a:moveTo>
                        <a:pt x="6" y="2549"/>
                      </a:moveTo>
                      <a:lnTo>
                        <a:pt x="6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6" y="2549"/>
                      </a:lnTo>
                      <a:close/>
                      <a:moveTo>
                        <a:pt x="6" y="2560"/>
                      </a:moveTo>
                      <a:lnTo>
                        <a:pt x="6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6" y="2560"/>
                      </a:lnTo>
                      <a:close/>
                      <a:moveTo>
                        <a:pt x="6" y="2571"/>
                      </a:moveTo>
                      <a:lnTo>
                        <a:pt x="6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6" y="2571"/>
                      </a:lnTo>
                      <a:close/>
                      <a:moveTo>
                        <a:pt x="6" y="2582"/>
                      </a:moveTo>
                      <a:lnTo>
                        <a:pt x="6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6" y="2582"/>
                      </a:lnTo>
                      <a:close/>
                      <a:moveTo>
                        <a:pt x="6" y="2593"/>
                      </a:moveTo>
                      <a:lnTo>
                        <a:pt x="6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6" y="2593"/>
                      </a:lnTo>
                      <a:close/>
                      <a:moveTo>
                        <a:pt x="6" y="2604"/>
                      </a:moveTo>
                      <a:lnTo>
                        <a:pt x="6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6" y="2604"/>
                      </a:lnTo>
                      <a:close/>
                      <a:moveTo>
                        <a:pt x="6" y="2615"/>
                      </a:moveTo>
                      <a:lnTo>
                        <a:pt x="6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6" y="2615"/>
                      </a:lnTo>
                      <a:close/>
                      <a:moveTo>
                        <a:pt x="6" y="2626"/>
                      </a:moveTo>
                      <a:lnTo>
                        <a:pt x="6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6" y="2626"/>
                      </a:lnTo>
                      <a:close/>
                      <a:moveTo>
                        <a:pt x="6" y="2637"/>
                      </a:moveTo>
                      <a:lnTo>
                        <a:pt x="6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6" y="2637"/>
                      </a:lnTo>
                      <a:close/>
                      <a:moveTo>
                        <a:pt x="6" y="2648"/>
                      </a:moveTo>
                      <a:lnTo>
                        <a:pt x="6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6" y="2648"/>
                      </a:lnTo>
                      <a:close/>
                      <a:moveTo>
                        <a:pt x="6" y="2659"/>
                      </a:moveTo>
                      <a:lnTo>
                        <a:pt x="6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6" y="2659"/>
                      </a:lnTo>
                      <a:close/>
                      <a:moveTo>
                        <a:pt x="6" y="2670"/>
                      </a:moveTo>
                      <a:lnTo>
                        <a:pt x="6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6" y="2670"/>
                      </a:lnTo>
                      <a:close/>
                      <a:moveTo>
                        <a:pt x="6" y="2681"/>
                      </a:moveTo>
                      <a:lnTo>
                        <a:pt x="6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6" y="2681"/>
                      </a:lnTo>
                      <a:close/>
                      <a:moveTo>
                        <a:pt x="6" y="2692"/>
                      </a:moveTo>
                      <a:lnTo>
                        <a:pt x="6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6" y="2692"/>
                      </a:lnTo>
                      <a:close/>
                      <a:moveTo>
                        <a:pt x="6" y="2703"/>
                      </a:moveTo>
                      <a:lnTo>
                        <a:pt x="6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6" y="2703"/>
                      </a:lnTo>
                      <a:close/>
                      <a:moveTo>
                        <a:pt x="6" y="2714"/>
                      </a:moveTo>
                      <a:lnTo>
                        <a:pt x="6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6" y="2714"/>
                      </a:lnTo>
                      <a:close/>
                      <a:moveTo>
                        <a:pt x="6" y="2725"/>
                      </a:moveTo>
                      <a:lnTo>
                        <a:pt x="6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6" y="2725"/>
                      </a:lnTo>
                      <a:close/>
                      <a:moveTo>
                        <a:pt x="6" y="2736"/>
                      </a:moveTo>
                      <a:lnTo>
                        <a:pt x="6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6" y="2736"/>
                      </a:lnTo>
                      <a:close/>
                      <a:moveTo>
                        <a:pt x="6" y="2747"/>
                      </a:moveTo>
                      <a:lnTo>
                        <a:pt x="6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6" y="2747"/>
                      </a:lnTo>
                      <a:close/>
                      <a:moveTo>
                        <a:pt x="6" y="2758"/>
                      </a:moveTo>
                      <a:lnTo>
                        <a:pt x="6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6" y="2758"/>
                      </a:lnTo>
                      <a:close/>
                      <a:moveTo>
                        <a:pt x="6" y="2770"/>
                      </a:moveTo>
                      <a:lnTo>
                        <a:pt x="6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6" y="2770"/>
                      </a:lnTo>
                      <a:close/>
                      <a:moveTo>
                        <a:pt x="6" y="2781"/>
                      </a:moveTo>
                      <a:lnTo>
                        <a:pt x="6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6" y="2781"/>
                      </a:lnTo>
                      <a:close/>
                      <a:moveTo>
                        <a:pt x="6" y="2792"/>
                      </a:moveTo>
                      <a:lnTo>
                        <a:pt x="6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6" y="2792"/>
                      </a:lnTo>
                      <a:close/>
                      <a:moveTo>
                        <a:pt x="6" y="2803"/>
                      </a:moveTo>
                      <a:lnTo>
                        <a:pt x="6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6" y="2803"/>
                      </a:lnTo>
                      <a:close/>
                      <a:moveTo>
                        <a:pt x="6" y="2814"/>
                      </a:moveTo>
                      <a:lnTo>
                        <a:pt x="6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6" y="2814"/>
                      </a:lnTo>
                      <a:close/>
                      <a:moveTo>
                        <a:pt x="6" y="2825"/>
                      </a:moveTo>
                      <a:lnTo>
                        <a:pt x="6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6" y="2825"/>
                      </a:lnTo>
                      <a:close/>
                      <a:moveTo>
                        <a:pt x="6" y="2836"/>
                      </a:moveTo>
                      <a:lnTo>
                        <a:pt x="6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6" y="2836"/>
                      </a:lnTo>
                      <a:close/>
                      <a:moveTo>
                        <a:pt x="6" y="2847"/>
                      </a:moveTo>
                      <a:lnTo>
                        <a:pt x="6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6" y="2847"/>
                      </a:lnTo>
                      <a:close/>
                      <a:moveTo>
                        <a:pt x="6" y="2858"/>
                      </a:moveTo>
                      <a:lnTo>
                        <a:pt x="6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6" y="2858"/>
                      </a:lnTo>
                      <a:close/>
                      <a:moveTo>
                        <a:pt x="6" y="2869"/>
                      </a:moveTo>
                      <a:lnTo>
                        <a:pt x="6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6" y="2869"/>
                      </a:lnTo>
                      <a:close/>
                      <a:moveTo>
                        <a:pt x="6" y="2880"/>
                      </a:moveTo>
                      <a:lnTo>
                        <a:pt x="6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6" y="2880"/>
                      </a:lnTo>
                      <a:close/>
                      <a:moveTo>
                        <a:pt x="6" y="2891"/>
                      </a:moveTo>
                      <a:lnTo>
                        <a:pt x="6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6" y="2891"/>
                      </a:lnTo>
                      <a:close/>
                      <a:moveTo>
                        <a:pt x="6" y="2902"/>
                      </a:moveTo>
                      <a:lnTo>
                        <a:pt x="6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6" y="2902"/>
                      </a:lnTo>
                      <a:close/>
                      <a:moveTo>
                        <a:pt x="6" y="2913"/>
                      </a:moveTo>
                      <a:lnTo>
                        <a:pt x="6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6" y="2913"/>
                      </a:lnTo>
                      <a:close/>
                      <a:moveTo>
                        <a:pt x="6" y="2924"/>
                      </a:moveTo>
                      <a:lnTo>
                        <a:pt x="6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6" y="2924"/>
                      </a:lnTo>
                      <a:close/>
                      <a:moveTo>
                        <a:pt x="6" y="2935"/>
                      </a:moveTo>
                      <a:lnTo>
                        <a:pt x="6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6" y="2935"/>
                      </a:lnTo>
                      <a:close/>
                      <a:moveTo>
                        <a:pt x="6" y="2946"/>
                      </a:moveTo>
                      <a:lnTo>
                        <a:pt x="6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6" y="2946"/>
                      </a:lnTo>
                      <a:close/>
                      <a:moveTo>
                        <a:pt x="6" y="2957"/>
                      </a:moveTo>
                      <a:lnTo>
                        <a:pt x="6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6" y="2957"/>
                      </a:lnTo>
                      <a:close/>
                      <a:moveTo>
                        <a:pt x="6" y="2968"/>
                      </a:moveTo>
                      <a:lnTo>
                        <a:pt x="6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6" y="2968"/>
                      </a:lnTo>
                      <a:close/>
                      <a:moveTo>
                        <a:pt x="6" y="2979"/>
                      </a:moveTo>
                      <a:lnTo>
                        <a:pt x="6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6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1" name="Freeform 73"/>
                <p:cNvSpPr>
                  <a:spLocks noEditPoints="1"/>
                </p:cNvSpPr>
                <p:nvPr/>
              </p:nvSpPr>
              <p:spPr bwMode="auto">
                <a:xfrm>
                  <a:off x="3333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2" name="Freeform 74"/>
                <p:cNvSpPr>
                  <a:spLocks noEditPoints="1"/>
                </p:cNvSpPr>
                <p:nvPr/>
              </p:nvSpPr>
              <p:spPr bwMode="auto">
                <a:xfrm>
                  <a:off x="3714" y="585"/>
                  <a:ext cx="6" cy="2985"/>
                </a:xfrm>
                <a:custGeom>
                  <a:avLst/>
                  <a:gdLst>
                    <a:gd name="T0" fmla="*/ 6 w 6"/>
                    <a:gd name="T1" fmla="*/ 49 h 2985"/>
                    <a:gd name="T2" fmla="*/ 0 w 6"/>
                    <a:gd name="T3" fmla="*/ 88 h 2985"/>
                    <a:gd name="T4" fmla="*/ 6 w 6"/>
                    <a:gd name="T5" fmla="*/ 143 h 2985"/>
                    <a:gd name="T6" fmla="*/ 0 w 6"/>
                    <a:gd name="T7" fmla="*/ 193 h 2985"/>
                    <a:gd name="T8" fmla="*/ 6 w 6"/>
                    <a:gd name="T9" fmla="*/ 232 h 2985"/>
                    <a:gd name="T10" fmla="*/ 6 w 6"/>
                    <a:gd name="T11" fmla="*/ 292 h 2985"/>
                    <a:gd name="T12" fmla="*/ 0 w 6"/>
                    <a:gd name="T13" fmla="*/ 331 h 2985"/>
                    <a:gd name="T14" fmla="*/ 6 w 6"/>
                    <a:gd name="T15" fmla="*/ 386 h 2985"/>
                    <a:gd name="T16" fmla="*/ 0 w 6"/>
                    <a:gd name="T17" fmla="*/ 436 h 2985"/>
                    <a:gd name="T18" fmla="*/ 6 w 6"/>
                    <a:gd name="T19" fmla="*/ 474 h 2985"/>
                    <a:gd name="T20" fmla="*/ 6 w 6"/>
                    <a:gd name="T21" fmla="*/ 535 h 2985"/>
                    <a:gd name="T22" fmla="*/ 0 w 6"/>
                    <a:gd name="T23" fmla="*/ 574 h 2985"/>
                    <a:gd name="T24" fmla="*/ 6 w 6"/>
                    <a:gd name="T25" fmla="*/ 629 h 2985"/>
                    <a:gd name="T26" fmla="*/ 0 w 6"/>
                    <a:gd name="T27" fmla="*/ 678 h 2985"/>
                    <a:gd name="T28" fmla="*/ 6 w 6"/>
                    <a:gd name="T29" fmla="*/ 717 h 2985"/>
                    <a:gd name="T30" fmla="*/ 6 w 6"/>
                    <a:gd name="T31" fmla="*/ 778 h 2985"/>
                    <a:gd name="T32" fmla="*/ 0 w 6"/>
                    <a:gd name="T33" fmla="*/ 816 h 2985"/>
                    <a:gd name="T34" fmla="*/ 6 w 6"/>
                    <a:gd name="T35" fmla="*/ 872 h 2985"/>
                    <a:gd name="T36" fmla="*/ 0 w 6"/>
                    <a:gd name="T37" fmla="*/ 921 h 2985"/>
                    <a:gd name="T38" fmla="*/ 6 w 6"/>
                    <a:gd name="T39" fmla="*/ 960 h 2985"/>
                    <a:gd name="T40" fmla="*/ 6 w 6"/>
                    <a:gd name="T41" fmla="*/ 1021 h 2985"/>
                    <a:gd name="T42" fmla="*/ 0 w 6"/>
                    <a:gd name="T43" fmla="*/ 1059 h 2985"/>
                    <a:gd name="T44" fmla="*/ 6 w 6"/>
                    <a:gd name="T45" fmla="*/ 1114 h 2985"/>
                    <a:gd name="T46" fmla="*/ 0 w 6"/>
                    <a:gd name="T47" fmla="*/ 1164 h 2985"/>
                    <a:gd name="T48" fmla="*/ 6 w 6"/>
                    <a:gd name="T49" fmla="*/ 1203 h 2985"/>
                    <a:gd name="T50" fmla="*/ 6 w 6"/>
                    <a:gd name="T51" fmla="*/ 1263 h 2985"/>
                    <a:gd name="T52" fmla="*/ 0 w 6"/>
                    <a:gd name="T53" fmla="*/ 1302 h 2985"/>
                    <a:gd name="T54" fmla="*/ 6 w 6"/>
                    <a:gd name="T55" fmla="*/ 1357 h 2985"/>
                    <a:gd name="T56" fmla="*/ 0 w 6"/>
                    <a:gd name="T57" fmla="*/ 1407 h 2985"/>
                    <a:gd name="T58" fmla="*/ 6 w 6"/>
                    <a:gd name="T59" fmla="*/ 1445 h 2985"/>
                    <a:gd name="T60" fmla="*/ 6 w 6"/>
                    <a:gd name="T61" fmla="*/ 1506 h 2985"/>
                    <a:gd name="T62" fmla="*/ 0 w 6"/>
                    <a:gd name="T63" fmla="*/ 1545 h 2985"/>
                    <a:gd name="T64" fmla="*/ 6 w 6"/>
                    <a:gd name="T65" fmla="*/ 1600 h 2985"/>
                    <a:gd name="T66" fmla="*/ 0 w 6"/>
                    <a:gd name="T67" fmla="*/ 1650 h 2985"/>
                    <a:gd name="T68" fmla="*/ 6 w 6"/>
                    <a:gd name="T69" fmla="*/ 1688 h 2985"/>
                    <a:gd name="T70" fmla="*/ 6 w 6"/>
                    <a:gd name="T71" fmla="*/ 1749 h 2985"/>
                    <a:gd name="T72" fmla="*/ 0 w 6"/>
                    <a:gd name="T73" fmla="*/ 1787 h 2985"/>
                    <a:gd name="T74" fmla="*/ 6 w 6"/>
                    <a:gd name="T75" fmla="*/ 1843 h 2985"/>
                    <a:gd name="T76" fmla="*/ 0 w 6"/>
                    <a:gd name="T77" fmla="*/ 1892 h 2985"/>
                    <a:gd name="T78" fmla="*/ 6 w 6"/>
                    <a:gd name="T79" fmla="*/ 1931 h 2985"/>
                    <a:gd name="T80" fmla="*/ 6 w 6"/>
                    <a:gd name="T81" fmla="*/ 1992 h 2985"/>
                    <a:gd name="T82" fmla="*/ 0 w 6"/>
                    <a:gd name="T83" fmla="*/ 2030 h 2985"/>
                    <a:gd name="T84" fmla="*/ 6 w 6"/>
                    <a:gd name="T85" fmla="*/ 2085 h 2985"/>
                    <a:gd name="T86" fmla="*/ 0 w 6"/>
                    <a:gd name="T87" fmla="*/ 2135 h 2985"/>
                    <a:gd name="T88" fmla="*/ 6 w 6"/>
                    <a:gd name="T89" fmla="*/ 2174 h 2985"/>
                    <a:gd name="T90" fmla="*/ 6 w 6"/>
                    <a:gd name="T91" fmla="*/ 2234 h 2985"/>
                    <a:gd name="T92" fmla="*/ 0 w 6"/>
                    <a:gd name="T93" fmla="*/ 2273 h 2985"/>
                    <a:gd name="T94" fmla="*/ 6 w 6"/>
                    <a:gd name="T95" fmla="*/ 2328 h 2985"/>
                    <a:gd name="T96" fmla="*/ 0 w 6"/>
                    <a:gd name="T97" fmla="*/ 2378 h 2985"/>
                    <a:gd name="T98" fmla="*/ 6 w 6"/>
                    <a:gd name="T99" fmla="*/ 2416 h 2985"/>
                    <a:gd name="T100" fmla="*/ 6 w 6"/>
                    <a:gd name="T101" fmla="*/ 2477 h 2985"/>
                    <a:gd name="T102" fmla="*/ 0 w 6"/>
                    <a:gd name="T103" fmla="*/ 2516 h 2985"/>
                    <a:gd name="T104" fmla="*/ 6 w 6"/>
                    <a:gd name="T105" fmla="*/ 2571 h 2985"/>
                    <a:gd name="T106" fmla="*/ 0 w 6"/>
                    <a:gd name="T107" fmla="*/ 2621 h 2985"/>
                    <a:gd name="T108" fmla="*/ 6 w 6"/>
                    <a:gd name="T109" fmla="*/ 2659 h 2985"/>
                    <a:gd name="T110" fmla="*/ 6 w 6"/>
                    <a:gd name="T111" fmla="*/ 2720 h 2985"/>
                    <a:gd name="T112" fmla="*/ 0 w 6"/>
                    <a:gd name="T113" fmla="*/ 2758 h 2985"/>
                    <a:gd name="T114" fmla="*/ 6 w 6"/>
                    <a:gd name="T115" fmla="*/ 2814 h 2985"/>
                    <a:gd name="T116" fmla="*/ 0 w 6"/>
                    <a:gd name="T117" fmla="*/ 2863 h 2985"/>
                    <a:gd name="T118" fmla="*/ 6 w 6"/>
                    <a:gd name="T119" fmla="*/ 2902 h 2985"/>
                    <a:gd name="T120" fmla="*/ 6 w 6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" h="2985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  <a:moveTo>
                        <a:pt x="6" y="11"/>
                      </a:move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6" y="11"/>
                      </a:lnTo>
                      <a:close/>
                      <a:moveTo>
                        <a:pt x="6" y="22"/>
                      </a:moveTo>
                      <a:lnTo>
                        <a:pt x="6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6" y="22"/>
                      </a:lnTo>
                      <a:close/>
                      <a:moveTo>
                        <a:pt x="6" y="33"/>
                      </a:moveTo>
                      <a:lnTo>
                        <a:pt x="6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6" y="33"/>
                      </a:lnTo>
                      <a:close/>
                      <a:moveTo>
                        <a:pt x="6" y="44"/>
                      </a:moveTo>
                      <a:lnTo>
                        <a:pt x="6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6" y="44"/>
                      </a:lnTo>
                      <a:close/>
                      <a:moveTo>
                        <a:pt x="6" y="55"/>
                      </a:moveTo>
                      <a:lnTo>
                        <a:pt x="6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6" y="55"/>
                      </a:lnTo>
                      <a:close/>
                      <a:moveTo>
                        <a:pt x="6" y="66"/>
                      </a:moveTo>
                      <a:lnTo>
                        <a:pt x="6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6" y="66"/>
                      </a:lnTo>
                      <a:close/>
                      <a:moveTo>
                        <a:pt x="6" y="77"/>
                      </a:moveTo>
                      <a:lnTo>
                        <a:pt x="6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6" y="77"/>
                      </a:lnTo>
                      <a:close/>
                      <a:moveTo>
                        <a:pt x="6" y="88"/>
                      </a:moveTo>
                      <a:lnTo>
                        <a:pt x="6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6" y="88"/>
                      </a:lnTo>
                      <a:close/>
                      <a:moveTo>
                        <a:pt x="6" y="99"/>
                      </a:moveTo>
                      <a:lnTo>
                        <a:pt x="6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6" y="99"/>
                      </a:lnTo>
                      <a:close/>
                      <a:moveTo>
                        <a:pt x="6" y="110"/>
                      </a:moveTo>
                      <a:lnTo>
                        <a:pt x="6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6" y="110"/>
                      </a:lnTo>
                      <a:close/>
                      <a:moveTo>
                        <a:pt x="6" y="121"/>
                      </a:moveTo>
                      <a:lnTo>
                        <a:pt x="6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6" y="121"/>
                      </a:lnTo>
                      <a:close/>
                      <a:moveTo>
                        <a:pt x="6" y="132"/>
                      </a:moveTo>
                      <a:lnTo>
                        <a:pt x="6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6" y="132"/>
                      </a:lnTo>
                      <a:close/>
                      <a:moveTo>
                        <a:pt x="6" y="143"/>
                      </a:moveTo>
                      <a:lnTo>
                        <a:pt x="6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6" y="143"/>
                      </a:lnTo>
                      <a:close/>
                      <a:moveTo>
                        <a:pt x="6" y="154"/>
                      </a:moveTo>
                      <a:lnTo>
                        <a:pt x="6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6" y="154"/>
                      </a:lnTo>
                      <a:close/>
                      <a:moveTo>
                        <a:pt x="6" y="165"/>
                      </a:moveTo>
                      <a:lnTo>
                        <a:pt x="6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6" y="165"/>
                      </a:lnTo>
                      <a:close/>
                      <a:moveTo>
                        <a:pt x="6" y="176"/>
                      </a:moveTo>
                      <a:lnTo>
                        <a:pt x="6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6" y="176"/>
                      </a:lnTo>
                      <a:close/>
                      <a:moveTo>
                        <a:pt x="6" y="187"/>
                      </a:moveTo>
                      <a:lnTo>
                        <a:pt x="6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6" y="187"/>
                      </a:lnTo>
                      <a:close/>
                      <a:moveTo>
                        <a:pt x="6" y="198"/>
                      </a:moveTo>
                      <a:lnTo>
                        <a:pt x="6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6" y="198"/>
                      </a:lnTo>
                      <a:close/>
                      <a:moveTo>
                        <a:pt x="6" y="209"/>
                      </a:moveTo>
                      <a:lnTo>
                        <a:pt x="6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6" y="209"/>
                      </a:lnTo>
                      <a:close/>
                      <a:moveTo>
                        <a:pt x="6" y="221"/>
                      </a:moveTo>
                      <a:lnTo>
                        <a:pt x="6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6" y="221"/>
                      </a:lnTo>
                      <a:close/>
                      <a:moveTo>
                        <a:pt x="6" y="232"/>
                      </a:moveTo>
                      <a:lnTo>
                        <a:pt x="6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6" y="232"/>
                      </a:lnTo>
                      <a:close/>
                      <a:moveTo>
                        <a:pt x="6" y="243"/>
                      </a:moveTo>
                      <a:lnTo>
                        <a:pt x="6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6" y="243"/>
                      </a:lnTo>
                      <a:close/>
                      <a:moveTo>
                        <a:pt x="6" y="254"/>
                      </a:move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6" y="254"/>
                      </a:lnTo>
                      <a:close/>
                      <a:moveTo>
                        <a:pt x="6" y="265"/>
                      </a:moveTo>
                      <a:lnTo>
                        <a:pt x="6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6" y="265"/>
                      </a:lnTo>
                      <a:close/>
                      <a:moveTo>
                        <a:pt x="6" y="276"/>
                      </a:moveTo>
                      <a:lnTo>
                        <a:pt x="6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6" y="276"/>
                      </a:lnTo>
                      <a:close/>
                      <a:moveTo>
                        <a:pt x="6" y="287"/>
                      </a:moveTo>
                      <a:lnTo>
                        <a:pt x="6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6" y="287"/>
                      </a:lnTo>
                      <a:close/>
                      <a:moveTo>
                        <a:pt x="6" y="298"/>
                      </a:moveTo>
                      <a:lnTo>
                        <a:pt x="6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6" y="298"/>
                      </a:lnTo>
                      <a:close/>
                      <a:moveTo>
                        <a:pt x="6" y="309"/>
                      </a:moveTo>
                      <a:lnTo>
                        <a:pt x="6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6" y="309"/>
                      </a:lnTo>
                      <a:close/>
                      <a:moveTo>
                        <a:pt x="6" y="320"/>
                      </a:moveTo>
                      <a:lnTo>
                        <a:pt x="6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6" y="320"/>
                      </a:lnTo>
                      <a:close/>
                      <a:moveTo>
                        <a:pt x="6" y="331"/>
                      </a:moveTo>
                      <a:lnTo>
                        <a:pt x="6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6" y="331"/>
                      </a:lnTo>
                      <a:close/>
                      <a:moveTo>
                        <a:pt x="6" y="342"/>
                      </a:move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6" y="342"/>
                      </a:lnTo>
                      <a:close/>
                      <a:moveTo>
                        <a:pt x="6" y="353"/>
                      </a:moveTo>
                      <a:lnTo>
                        <a:pt x="6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6" y="353"/>
                      </a:lnTo>
                      <a:close/>
                      <a:moveTo>
                        <a:pt x="6" y="364"/>
                      </a:moveTo>
                      <a:lnTo>
                        <a:pt x="6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6" y="364"/>
                      </a:lnTo>
                      <a:close/>
                      <a:moveTo>
                        <a:pt x="6" y="375"/>
                      </a:moveTo>
                      <a:lnTo>
                        <a:pt x="6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6" y="375"/>
                      </a:lnTo>
                      <a:close/>
                      <a:moveTo>
                        <a:pt x="6" y="386"/>
                      </a:moveTo>
                      <a:lnTo>
                        <a:pt x="6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6" y="386"/>
                      </a:lnTo>
                      <a:close/>
                      <a:moveTo>
                        <a:pt x="6" y="397"/>
                      </a:moveTo>
                      <a:lnTo>
                        <a:pt x="6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6" y="397"/>
                      </a:lnTo>
                      <a:close/>
                      <a:moveTo>
                        <a:pt x="6" y="408"/>
                      </a:moveTo>
                      <a:lnTo>
                        <a:pt x="6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6" y="408"/>
                      </a:lnTo>
                      <a:close/>
                      <a:moveTo>
                        <a:pt x="6" y="419"/>
                      </a:moveTo>
                      <a:lnTo>
                        <a:pt x="6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6" y="419"/>
                      </a:lnTo>
                      <a:close/>
                      <a:moveTo>
                        <a:pt x="6" y="430"/>
                      </a:moveTo>
                      <a:lnTo>
                        <a:pt x="6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6" y="430"/>
                      </a:lnTo>
                      <a:close/>
                      <a:moveTo>
                        <a:pt x="6" y="441"/>
                      </a:moveTo>
                      <a:lnTo>
                        <a:pt x="6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6" y="441"/>
                      </a:lnTo>
                      <a:close/>
                      <a:moveTo>
                        <a:pt x="6" y="452"/>
                      </a:moveTo>
                      <a:lnTo>
                        <a:pt x="6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6" y="452"/>
                      </a:lnTo>
                      <a:close/>
                      <a:moveTo>
                        <a:pt x="6" y="463"/>
                      </a:moveTo>
                      <a:lnTo>
                        <a:pt x="6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6" y="463"/>
                      </a:lnTo>
                      <a:close/>
                      <a:moveTo>
                        <a:pt x="6" y="474"/>
                      </a:moveTo>
                      <a:lnTo>
                        <a:pt x="6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6" y="474"/>
                      </a:lnTo>
                      <a:close/>
                      <a:moveTo>
                        <a:pt x="6" y="485"/>
                      </a:moveTo>
                      <a:lnTo>
                        <a:pt x="6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6" y="485"/>
                      </a:lnTo>
                      <a:close/>
                      <a:moveTo>
                        <a:pt x="6" y="496"/>
                      </a:moveTo>
                      <a:lnTo>
                        <a:pt x="6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6" y="496"/>
                      </a:lnTo>
                      <a:close/>
                      <a:moveTo>
                        <a:pt x="6" y="507"/>
                      </a:moveTo>
                      <a:lnTo>
                        <a:pt x="6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6" y="507"/>
                      </a:lnTo>
                      <a:close/>
                      <a:moveTo>
                        <a:pt x="6" y="518"/>
                      </a:moveTo>
                      <a:lnTo>
                        <a:pt x="6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6" y="518"/>
                      </a:lnTo>
                      <a:close/>
                      <a:moveTo>
                        <a:pt x="6" y="529"/>
                      </a:moveTo>
                      <a:lnTo>
                        <a:pt x="6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6" y="529"/>
                      </a:lnTo>
                      <a:close/>
                      <a:moveTo>
                        <a:pt x="6" y="541"/>
                      </a:moveTo>
                      <a:lnTo>
                        <a:pt x="6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6" y="541"/>
                      </a:lnTo>
                      <a:close/>
                      <a:moveTo>
                        <a:pt x="6" y="552"/>
                      </a:moveTo>
                      <a:lnTo>
                        <a:pt x="6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6" y="552"/>
                      </a:lnTo>
                      <a:close/>
                      <a:moveTo>
                        <a:pt x="6" y="563"/>
                      </a:moveTo>
                      <a:lnTo>
                        <a:pt x="6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6" y="563"/>
                      </a:lnTo>
                      <a:close/>
                      <a:moveTo>
                        <a:pt x="6" y="574"/>
                      </a:moveTo>
                      <a:lnTo>
                        <a:pt x="6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6" y="574"/>
                      </a:lnTo>
                      <a:close/>
                      <a:moveTo>
                        <a:pt x="6" y="585"/>
                      </a:moveTo>
                      <a:lnTo>
                        <a:pt x="6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6" y="585"/>
                      </a:lnTo>
                      <a:close/>
                      <a:moveTo>
                        <a:pt x="6" y="596"/>
                      </a:moveTo>
                      <a:lnTo>
                        <a:pt x="6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6" y="596"/>
                      </a:lnTo>
                      <a:close/>
                      <a:moveTo>
                        <a:pt x="6" y="607"/>
                      </a:moveTo>
                      <a:lnTo>
                        <a:pt x="6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6" y="607"/>
                      </a:lnTo>
                      <a:close/>
                      <a:moveTo>
                        <a:pt x="6" y="618"/>
                      </a:moveTo>
                      <a:lnTo>
                        <a:pt x="6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6" y="618"/>
                      </a:lnTo>
                      <a:close/>
                      <a:moveTo>
                        <a:pt x="6" y="629"/>
                      </a:moveTo>
                      <a:lnTo>
                        <a:pt x="6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6" y="629"/>
                      </a:lnTo>
                      <a:close/>
                      <a:moveTo>
                        <a:pt x="6" y="640"/>
                      </a:moveTo>
                      <a:lnTo>
                        <a:pt x="6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6" y="640"/>
                      </a:lnTo>
                      <a:close/>
                      <a:moveTo>
                        <a:pt x="6" y="651"/>
                      </a:moveTo>
                      <a:lnTo>
                        <a:pt x="6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6" y="651"/>
                      </a:lnTo>
                      <a:close/>
                      <a:moveTo>
                        <a:pt x="6" y="662"/>
                      </a:moveTo>
                      <a:lnTo>
                        <a:pt x="6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6" y="662"/>
                      </a:lnTo>
                      <a:close/>
                      <a:moveTo>
                        <a:pt x="6" y="673"/>
                      </a:moveTo>
                      <a:lnTo>
                        <a:pt x="6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6" y="673"/>
                      </a:lnTo>
                      <a:close/>
                      <a:moveTo>
                        <a:pt x="6" y="684"/>
                      </a:moveTo>
                      <a:lnTo>
                        <a:pt x="6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6" y="684"/>
                      </a:lnTo>
                      <a:close/>
                      <a:moveTo>
                        <a:pt x="6" y="695"/>
                      </a:moveTo>
                      <a:lnTo>
                        <a:pt x="6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6" y="695"/>
                      </a:lnTo>
                      <a:close/>
                      <a:moveTo>
                        <a:pt x="6" y="706"/>
                      </a:moveTo>
                      <a:lnTo>
                        <a:pt x="6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6" y="706"/>
                      </a:lnTo>
                      <a:close/>
                      <a:moveTo>
                        <a:pt x="6" y="717"/>
                      </a:moveTo>
                      <a:lnTo>
                        <a:pt x="6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6" y="717"/>
                      </a:lnTo>
                      <a:close/>
                      <a:moveTo>
                        <a:pt x="6" y="728"/>
                      </a:moveTo>
                      <a:lnTo>
                        <a:pt x="6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6" y="728"/>
                      </a:lnTo>
                      <a:close/>
                      <a:moveTo>
                        <a:pt x="6" y="739"/>
                      </a:moveTo>
                      <a:lnTo>
                        <a:pt x="6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6" y="739"/>
                      </a:lnTo>
                      <a:close/>
                      <a:moveTo>
                        <a:pt x="6" y="750"/>
                      </a:moveTo>
                      <a:lnTo>
                        <a:pt x="6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6" y="750"/>
                      </a:lnTo>
                      <a:close/>
                      <a:moveTo>
                        <a:pt x="6" y="761"/>
                      </a:moveTo>
                      <a:lnTo>
                        <a:pt x="6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6" y="761"/>
                      </a:lnTo>
                      <a:close/>
                      <a:moveTo>
                        <a:pt x="6" y="772"/>
                      </a:moveTo>
                      <a:lnTo>
                        <a:pt x="6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6" y="772"/>
                      </a:lnTo>
                      <a:close/>
                      <a:moveTo>
                        <a:pt x="6" y="783"/>
                      </a:moveTo>
                      <a:lnTo>
                        <a:pt x="6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6" y="783"/>
                      </a:lnTo>
                      <a:close/>
                      <a:moveTo>
                        <a:pt x="6" y="794"/>
                      </a:moveTo>
                      <a:lnTo>
                        <a:pt x="6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6" y="794"/>
                      </a:lnTo>
                      <a:close/>
                      <a:moveTo>
                        <a:pt x="6" y="805"/>
                      </a:moveTo>
                      <a:lnTo>
                        <a:pt x="6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6" y="805"/>
                      </a:lnTo>
                      <a:close/>
                      <a:moveTo>
                        <a:pt x="6" y="816"/>
                      </a:moveTo>
                      <a:lnTo>
                        <a:pt x="6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6" y="816"/>
                      </a:lnTo>
                      <a:close/>
                      <a:moveTo>
                        <a:pt x="6" y="827"/>
                      </a:moveTo>
                      <a:lnTo>
                        <a:pt x="6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6" y="827"/>
                      </a:lnTo>
                      <a:close/>
                      <a:moveTo>
                        <a:pt x="6" y="838"/>
                      </a:moveTo>
                      <a:lnTo>
                        <a:pt x="6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6" y="838"/>
                      </a:lnTo>
                      <a:close/>
                      <a:moveTo>
                        <a:pt x="6" y="849"/>
                      </a:moveTo>
                      <a:lnTo>
                        <a:pt x="6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6" y="849"/>
                      </a:lnTo>
                      <a:close/>
                      <a:moveTo>
                        <a:pt x="6" y="861"/>
                      </a:moveTo>
                      <a:lnTo>
                        <a:pt x="6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6" y="861"/>
                      </a:lnTo>
                      <a:close/>
                      <a:moveTo>
                        <a:pt x="6" y="872"/>
                      </a:moveTo>
                      <a:lnTo>
                        <a:pt x="6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6" y="872"/>
                      </a:lnTo>
                      <a:close/>
                      <a:moveTo>
                        <a:pt x="6" y="883"/>
                      </a:moveTo>
                      <a:lnTo>
                        <a:pt x="6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6" y="883"/>
                      </a:lnTo>
                      <a:close/>
                      <a:moveTo>
                        <a:pt x="6" y="894"/>
                      </a:moveTo>
                      <a:lnTo>
                        <a:pt x="6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6" y="894"/>
                      </a:lnTo>
                      <a:close/>
                      <a:moveTo>
                        <a:pt x="6" y="905"/>
                      </a:moveTo>
                      <a:lnTo>
                        <a:pt x="6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6" y="905"/>
                      </a:lnTo>
                      <a:close/>
                      <a:moveTo>
                        <a:pt x="6" y="916"/>
                      </a:moveTo>
                      <a:lnTo>
                        <a:pt x="6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6" y="916"/>
                      </a:lnTo>
                      <a:close/>
                      <a:moveTo>
                        <a:pt x="6" y="927"/>
                      </a:moveTo>
                      <a:lnTo>
                        <a:pt x="6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6" y="927"/>
                      </a:lnTo>
                      <a:close/>
                      <a:moveTo>
                        <a:pt x="6" y="938"/>
                      </a:moveTo>
                      <a:lnTo>
                        <a:pt x="6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6" y="938"/>
                      </a:lnTo>
                      <a:close/>
                      <a:moveTo>
                        <a:pt x="6" y="949"/>
                      </a:moveTo>
                      <a:lnTo>
                        <a:pt x="6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6" y="949"/>
                      </a:lnTo>
                      <a:close/>
                      <a:moveTo>
                        <a:pt x="6" y="960"/>
                      </a:moveTo>
                      <a:lnTo>
                        <a:pt x="6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6" y="960"/>
                      </a:lnTo>
                      <a:close/>
                      <a:moveTo>
                        <a:pt x="6" y="971"/>
                      </a:moveTo>
                      <a:lnTo>
                        <a:pt x="6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6" y="971"/>
                      </a:lnTo>
                      <a:close/>
                      <a:moveTo>
                        <a:pt x="6" y="982"/>
                      </a:moveTo>
                      <a:lnTo>
                        <a:pt x="6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6" y="982"/>
                      </a:lnTo>
                      <a:close/>
                      <a:moveTo>
                        <a:pt x="6" y="993"/>
                      </a:moveTo>
                      <a:lnTo>
                        <a:pt x="6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6" y="993"/>
                      </a:lnTo>
                      <a:close/>
                      <a:moveTo>
                        <a:pt x="6" y="1004"/>
                      </a:moveTo>
                      <a:lnTo>
                        <a:pt x="6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6" y="1004"/>
                      </a:lnTo>
                      <a:close/>
                      <a:moveTo>
                        <a:pt x="6" y="1015"/>
                      </a:moveTo>
                      <a:lnTo>
                        <a:pt x="6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6" y="1015"/>
                      </a:lnTo>
                      <a:close/>
                      <a:moveTo>
                        <a:pt x="6" y="1026"/>
                      </a:moveTo>
                      <a:lnTo>
                        <a:pt x="6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6" y="1026"/>
                      </a:lnTo>
                      <a:close/>
                      <a:moveTo>
                        <a:pt x="6" y="1037"/>
                      </a:moveTo>
                      <a:lnTo>
                        <a:pt x="6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6" y="1037"/>
                      </a:lnTo>
                      <a:close/>
                      <a:moveTo>
                        <a:pt x="6" y="1048"/>
                      </a:moveTo>
                      <a:lnTo>
                        <a:pt x="6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6" y="1048"/>
                      </a:lnTo>
                      <a:close/>
                      <a:moveTo>
                        <a:pt x="6" y="1059"/>
                      </a:moveTo>
                      <a:lnTo>
                        <a:pt x="6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6" y="1059"/>
                      </a:lnTo>
                      <a:close/>
                      <a:moveTo>
                        <a:pt x="6" y="1070"/>
                      </a:moveTo>
                      <a:lnTo>
                        <a:pt x="6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6" y="1070"/>
                      </a:lnTo>
                      <a:close/>
                      <a:moveTo>
                        <a:pt x="6" y="1081"/>
                      </a:moveTo>
                      <a:lnTo>
                        <a:pt x="6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6" y="1081"/>
                      </a:lnTo>
                      <a:close/>
                      <a:moveTo>
                        <a:pt x="6" y="1092"/>
                      </a:moveTo>
                      <a:lnTo>
                        <a:pt x="6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6" y="1092"/>
                      </a:lnTo>
                      <a:close/>
                      <a:moveTo>
                        <a:pt x="6" y="1103"/>
                      </a:moveTo>
                      <a:lnTo>
                        <a:pt x="6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6" y="1103"/>
                      </a:lnTo>
                      <a:close/>
                      <a:moveTo>
                        <a:pt x="6" y="1114"/>
                      </a:moveTo>
                      <a:lnTo>
                        <a:pt x="6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6" y="1114"/>
                      </a:lnTo>
                      <a:close/>
                      <a:moveTo>
                        <a:pt x="6" y="1125"/>
                      </a:moveTo>
                      <a:lnTo>
                        <a:pt x="6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6" y="1125"/>
                      </a:lnTo>
                      <a:close/>
                      <a:moveTo>
                        <a:pt x="6" y="1136"/>
                      </a:moveTo>
                      <a:lnTo>
                        <a:pt x="6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6" y="1136"/>
                      </a:lnTo>
                      <a:close/>
                      <a:moveTo>
                        <a:pt x="6" y="1147"/>
                      </a:moveTo>
                      <a:lnTo>
                        <a:pt x="6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6" y="1147"/>
                      </a:lnTo>
                      <a:close/>
                      <a:moveTo>
                        <a:pt x="6" y="1158"/>
                      </a:moveTo>
                      <a:lnTo>
                        <a:pt x="6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6" y="1158"/>
                      </a:lnTo>
                      <a:close/>
                      <a:moveTo>
                        <a:pt x="6" y="1169"/>
                      </a:moveTo>
                      <a:lnTo>
                        <a:pt x="6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6" y="1169"/>
                      </a:lnTo>
                      <a:close/>
                      <a:moveTo>
                        <a:pt x="6" y="1181"/>
                      </a:moveTo>
                      <a:lnTo>
                        <a:pt x="6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6" y="1181"/>
                      </a:lnTo>
                      <a:close/>
                      <a:moveTo>
                        <a:pt x="6" y="1192"/>
                      </a:moveTo>
                      <a:lnTo>
                        <a:pt x="6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6" y="1192"/>
                      </a:lnTo>
                      <a:close/>
                      <a:moveTo>
                        <a:pt x="6" y="1203"/>
                      </a:moveTo>
                      <a:lnTo>
                        <a:pt x="6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6" y="1203"/>
                      </a:lnTo>
                      <a:close/>
                      <a:moveTo>
                        <a:pt x="6" y="1214"/>
                      </a:moveTo>
                      <a:lnTo>
                        <a:pt x="6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6" y="1214"/>
                      </a:lnTo>
                      <a:close/>
                      <a:moveTo>
                        <a:pt x="6" y="1225"/>
                      </a:moveTo>
                      <a:lnTo>
                        <a:pt x="6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6" y="1225"/>
                      </a:lnTo>
                      <a:close/>
                      <a:moveTo>
                        <a:pt x="6" y="1236"/>
                      </a:moveTo>
                      <a:lnTo>
                        <a:pt x="6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6" y="1236"/>
                      </a:lnTo>
                      <a:close/>
                      <a:moveTo>
                        <a:pt x="6" y="1247"/>
                      </a:moveTo>
                      <a:lnTo>
                        <a:pt x="6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6" y="1247"/>
                      </a:lnTo>
                      <a:close/>
                      <a:moveTo>
                        <a:pt x="6" y="1258"/>
                      </a:moveTo>
                      <a:lnTo>
                        <a:pt x="6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6" y="1258"/>
                      </a:lnTo>
                      <a:close/>
                      <a:moveTo>
                        <a:pt x="6" y="1269"/>
                      </a:moveTo>
                      <a:lnTo>
                        <a:pt x="6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6" y="1269"/>
                      </a:lnTo>
                      <a:close/>
                      <a:moveTo>
                        <a:pt x="6" y="1280"/>
                      </a:moveTo>
                      <a:lnTo>
                        <a:pt x="6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6" y="1280"/>
                      </a:lnTo>
                      <a:close/>
                      <a:moveTo>
                        <a:pt x="6" y="1291"/>
                      </a:moveTo>
                      <a:lnTo>
                        <a:pt x="6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6" y="1291"/>
                      </a:lnTo>
                      <a:close/>
                      <a:moveTo>
                        <a:pt x="6" y="1302"/>
                      </a:moveTo>
                      <a:lnTo>
                        <a:pt x="6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6" y="1302"/>
                      </a:lnTo>
                      <a:close/>
                      <a:moveTo>
                        <a:pt x="6" y="1313"/>
                      </a:moveTo>
                      <a:lnTo>
                        <a:pt x="6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6" y="1313"/>
                      </a:lnTo>
                      <a:close/>
                      <a:moveTo>
                        <a:pt x="6" y="1324"/>
                      </a:moveTo>
                      <a:lnTo>
                        <a:pt x="6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6" y="1324"/>
                      </a:lnTo>
                      <a:close/>
                      <a:moveTo>
                        <a:pt x="6" y="1335"/>
                      </a:moveTo>
                      <a:lnTo>
                        <a:pt x="6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6" y="1335"/>
                      </a:lnTo>
                      <a:close/>
                      <a:moveTo>
                        <a:pt x="6" y="1346"/>
                      </a:moveTo>
                      <a:lnTo>
                        <a:pt x="6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6" y="1346"/>
                      </a:lnTo>
                      <a:close/>
                      <a:moveTo>
                        <a:pt x="6" y="1357"/>
                      </a:moveTo>
                      <a:lnTo>
                        <a:pt x="6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6" y="1357"/>
                      </a:lnTo>
                      <a:close/>
                      <a:moveTo>
                        <a:pt x="6" y="1368"/>
                      </a:moveTo>
                      <a:lnTo>
                        <a:pt x="6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6" y="1368"/>
                      </a:lnTo>
                      <a:close/>
                      <a:moveTo>
                        <a:pt x="6" y="1379"/>
                      </a:moveTo>
                      <a:lnTo>
                        <a:pt x="6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6" y="1379"/>
                      </a:lnTo>
                      <a:close/>
                      <a:moveTo>
                        <a:pt x="6" y="1390"/>
                      </a:moveTo>
                      <a:lnTo>
                        <a:pt x="6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6" y="1390"/>
                      </a:lnTo>
                      <a:close/>
                      <a:moveTo>
                        <a:pt x="6" y="1401"/>
                      </a:moveTo>
                      <a:lnTo>
                        <a:pt x="6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6" y="1401"/>
                      </a:lnTo>
                      <a:close/>
                      <a:moveTo>
                        <a:pt x="6" y="1412"/>
                      </a:moveTo>
                      <a:lnTo>
                        <a:pt x="6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6" y="1412"/>
                      </a:lnTo>
                      <a:close/>
                      <a:moveTo>
                        <a:pt x="6" y="1423"/>
                      </a:moveTo>
                      <a:lnTo>
                        <a:pt x="6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6" y="1423"/>
                      </a:lnTo>
                      <a:close/>
                      <a:moveTo>
                        <a:pt x="6" y="1434"/>
                      </a:moveTo>
                      <a:lnTo>
                        <a:pt x="6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6" y="1434"/>
                      </a:lnTo>
                      <a:close/>
                      <a:moveTo>
                        <a:pt x="6" y="1445"/>
                      </a:moveTo>
                      <a:lnTo>
                        <a:pt x="6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6" y="1445"/>
                      </a:lnTo>
                      <a:close/>
                      <a:moveTo>
                        <a:pt x="6" y="1456"/>
                      </a:moveTo>
                      <a:lnTo>
                        <a:pt x="6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6" y="1456"/>
                      </a:lnTo>
                      <a:close/>
                      <a:moveTo>
                        <a:pt x="6" y="1467"/>
                      </a:moveTo>
                      <a:lnTo>
                        <a:pt x="6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6" y="1467"/>
                      </a:lnTo>
                      <a:close/>
                      <a:moveTo>
                        <a:pt x="6" y="1478"/>
                      </a:moveTo>
                      <a:lnTo>
                        <a:pt x="6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6" y="1478"/>
                      </a:lnTo>
                      <a:close/>
                      <a:moveTo>
                        <a:pt x="6" y="1490"/>
                      </a:moveTo>
                      <a:lnTo>
                        <a:pt x="6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6" y="1490"/>
                      </a:lnTo>
                      <a:close/>
                      <a:moveTo>
                        <a:pt x="6" y="1501"/>
                      </a:moveTo>
                      <a:lnTo>
                        <a:pt x="6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6" y="1501"/>
                      </a:lnTo>
                      <a:close/>
                      <a:moveTo>
                        <a:pt x="6" y="1512"/>
                      </a:moveTo>
                      <a:lnTo>
                        <a:pt x="6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6" y="1512"/>
                      </a:lnTo>
                      <a:close/>
                      <a:moveTo>
                        <a:pt x="6" y="1523"/>
                      </a:moveTo>
                      <a:lnTo>
                        <a:pt x="6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6" y="1523"/>
                      </a:lnTo>
                      <a:close/>
                      <a:moveTo>
                        <a:pt x="6" y="1534"/>
                      </a:moveTo>
                      <a:lnTo>
                        <a:pt x="6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6" y="1534"/>
                      </a:lnTo>
                      <a:close/>
                      <a:moveTo>
                        <a:pt x="6" y="1545"/>
                      </a:moveTo>
                      <a:lnTo>
                        <a:pt x="6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6" y="1545"/>
                      </a:lnTo>
                      <a:close/>
                      <a:moveTo>
                        <a:pt x="6" y="1556"/>
                      </a:moveTo>
                      <a:lnTo>
                        <a:pt x="6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6" y="1556"/>
                      </a:lnTo>
                      <a:close/>
                      <a:moveTo>
                        <a:pt x="6" y="1567"/>
                      </a:moveTo>
                      <a:lnTo>
                        <a:pt x="6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6" y="1567"/>
                      </a:lnTo>
                      <a:close/>
                      <a:moveTo>
                        <a:pt x="6" y="1578"/>
                      </a:moveTo>
                      <a:lnTo>
                        <a:pt x="6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6" y="1578"/>
                      </a:lnTo>
                      <a:close/>
                      <a:moveTo>
                        <a:pt x="6" y="1589"/>
                      </a:moveTo>
                      <a:lnTo>
                        <a:pt x="6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6" y="1589"/>
                      </a:lnTo>
                      <a:close/>
                      <a:moveTo>
                        <a:pt x="6" y="1600"/>
                      </a:moveTo>
                      <a:lnTo>
                        <a:pt x="6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6" y="1600"/>
                      </a:lnTo>
                      <a:close/>
                      <a:moveTo>
                        <a:pt x="6" y="1611"/>
                      </a:moveTo>
                      <a:lnTo>
                        <a:pt x="6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6" y="1611"/>
                      </a:lnTo>
                      <a:close/>
                      <a:moveTo>
                        <a:pt x="6" y="1622"/>
                      </a:moveTo>
                      <a:lnTo>
                        <a:pt x="6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6" y="1622"/>
                      </a:lnTo>
                      <a:close/>
                      <a:moveTo>
                        <a:pt x="6" y="1633"/>
                      </a:moveTo>
                      <a:lnTo>
                        <a:pt x="6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6" y="1633"/>
                      </a:lnTo>
                      <a:close/>
                      <a:moveTo>
                        <a:pt x="6" y="1644"/>
                      </a:moveTo>
                      <a:lnTo>
                        <a:pt x="6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6" y="1644"/>
                      </a:lnTo>
                      <a:close/>
                      <a:moveTo>
                        <a:pt x="6" y="1655"/>
                      </a:moveTo>
                      <a:lnTo>
                        <a:pt x="6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6" y="1655"/>
                      </a:lnTo>
                      <a:close/>
                      <a:moveTo>
                        <a:pt x="6" y="1666"/>
                      </a:moveTo>
                      <a:lnTo>
                        <a:pt x="6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6" y="1666"/>
                      </a:lnTo>
                      <a:close/>
                      <a:moveTo>
                        <a:pt x="6" y="1677"/>
                      </a:moveTo>
                      <a:lnTo>
                        <a:pt x="6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6" y="1677"/>
                      </a:lnTo>
                      <a:close/>
                      <a:moveTo>
                        <a:pt x="6" y="1688"/>
                      </a:moveTo>
                      <a:lnTo>
                        <a:pt x="6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6" y="1688"/>
                      </a:lnTo>
                      <a:close/>
                      <a:moveTo>
                        <a:pt x="6" y="1699"/>
                      </a:moveTo>
                      <a:lnTo>
                        <a:pt x="6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6" y="1699"/>
                      </a:lnTo>
                      <a:close/>
                      <a:moveTo>
                        <a:pt x="6" y="1710"/>
                      </a:moveTo>
                      <a:lnTo>
                        <a:pt x="6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6" y="1710"/>
                      </a:lnTo>
                      <a:close/>
                      <a:moveTo>
                        <a:pt x="6" y="1721"/>
                      </a:moveTo>
                      <a:lnTo>
                        <a:pt x="6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6" y="1721"/>
                      </a:lnTo>
                      <a:close/>
                      <a:moveTo>
                        <a:pt x="6" y="1732"/>
                      </a:moveTo>
                      <a:lnTo>
                        <a:pt x="6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6" y="1732"/>
                      </a:lnTo>
                      <a:close/>
                      <a:moveTo>
                        <a:pt x="6" y="1743"/>
                      </a:moveTo>
                      <a:lnTo>
                        <a:pt x="6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6" y="1743"/>
                      </a:lnTo>
                      <a:close/>
                      <a:moveTo>
                        <a:pt x="6" y="1754"/>
                      </a:moveTo>
                      <a:lnTo>
                        <a:pt x="6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6" y="1754"/>
                      </a:lnTo>
                      <a:close/>
                      <a:moveTo>
                        <a:pt x="6" y="1765"/>
                      </a:moveTo>
                      <a:lnTo>
                        <a:pt x="6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6" y="1765"/>
                      </a:lnTo>
                      <a:close/>
                      <a:moveTo>
                        <a:pt x="6" y="1776"/>
                      </a:moveTo>
                      <a:lnTo>
                        <a:pt x="6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6" y="1776"/>
                      </a:lnTo>
                      <a:close/>
                      <a:moveTo>
                        <a:pt x="6" y="1787"/>
                      </a:moveTo>
                      <a:lnTo>
                        <a:pt x="6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6" y="1787"/>
                      </a:lnTo>
                      <a:close/>
                      <a:moveTo>
                        <a:pt x="6" y="1798"/>
                      </a:moveTo>
                      <a:lnTo>
                        <a:pt x="6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6" y="1798"/>
                      </a:lnTo>
                      <a:close/>
                      <a:moveTo>
                        <a:pt x="6" y="1810"/>
                      </a:moveTo>
                      <a:lnTo>
                        <a:pt x="6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6" y="1810"/>
                      </a:lnTo>
                      <a:close/>
                      <a:moveTo>
                        <a:pt x="6" y="1821"/>
                      </a:moveTo>
                      <a:lnTo>
                        <a:pt x="6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6" y="1821"/>
                      </a:lnTo>
                      <a:close/>
                      <a:moveTo>
                        <a:pt x="6" y="1832"/>
                      </a:moveTo>
                      <a:lnTo>
                        <a:pt x="6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6" y="1832"/>
                      </a:lnTo>
                      <a:close/>
                      <a:moveTo>
                        <a:pt x="6" y="1843"/>
                      </a:moveTo>
                      <a:lnTo>
                        <a:pt x="6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6" y="1843"/>
                      </a:lnTo>
                      <a:close/>
                      <a:moveTo>
                        <a:pt x="6" y="1854"/>
                      </a:moveTo>
                      <a:lnTo>
                        <a:pt x="6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6" y="1854"/>
                      </a:lnTo>
                      <a:close/>
                      <a:moveTo>
                        <a:pt x="6" y="1865"/>
                      </a:moveTo>
                      <a:lnTo>
                        <a:pt x="6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6" y="1865"/>
                      </a:lnTo>
                      <a:close/>
                      <a:moveTo>
                        <a:pt x="6" y="1876"/>
                      </a:moveTo>
                      <a:lnTo>
                        <a:pt x="6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6" y="1876"/>
                      </a:lnTo>
                      <a:close/>
                      <a:moveTo>
                        <a:pt x="6" y="1887"/>
                      </a:moveTo>
                      <a:lnTo>
                        <a:pt x="6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6" y="1887"/>
                      </a:lnTo>
                      <a:close/>
                      <a:moveTo>
                        <a:pt x="6" y="1898"/>
                      </a:moveTo>
                      <a:lnTo>
                        <a:pt x="6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6" y="1898"/>
                      </a:lnTo>
                      <a:close/>
                      <a:moveTo>
                        <a:pt x="6" y="1909"/>
                      </a:moveTo>
                      <a:lnTo>
                        <a:pt x="6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6" y="1909"/>
                      </a:lnTo>
                      <a:close/>
                      <a:moveTo>
                        <a:pt x="6" y="1920"/>
                      </a:moveTo>
                      <a:lnTo>
                        <a:pt x="6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6" y="1920"/>
                      </a:lnTo>
                      <a:close/>
                      <a:moveTo>
                        <a:pt x="6" y="1931"/>
                      </a:moveTo>
                      <a:lnTo>
                        <a:pt x="6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6" y="1931"/>
                      </a:lnTo>
                      <a:close/>
                      <a:moveTo>
                        <a:pt x="6" y="1942"/>
                      </a:moveTo>
                      <a:lnTo>
                        <a:pt x="6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6" y="1942"/>
                      </a:lnTo>
                      <a:close/>
                      <a:moveTo>
                        <a:pt x="6" y="1953"/>
                      </a:moveTo>
                      <a:lnTo>
                        <a:pt x="6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6" y="1953"/>
                      </a:lnTo>
                      <a:close/>
                      <a:moveTo>
                        <a:pt x="6" y="1964"/>
                      </a:moveTo>
                      <a:lnTo>
                        <a:pt x="6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6" y="1964"/>
                      </a:lnTo>
                      <a:close/>
                      <a:moveTo>
                        <a:pt x="6" y="1975"/>
                      </a:moveTo>
                      <a:lnTo>
                        <a:pt x="6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6" y="1975"/>
                      </a:lnTo>
                      <a:close/>
                      <a:moveTo>
                        <a:pt x="6" y="1986"/>
                      </a:moveTo>
                      <a:lnTo>
                        <a:pt x="6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6" y="1986"/>
                      </a:lnTo>
                      <a:close/>
                      <a:moveTo>
                        <a:pt x="6" y="1997"/>
                      </a:moveTo>
                      <a:lnTo>
                        <a:pt x="6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6" y="1997"/>
                      </a:lnTo>
                      <a:close/>
                      <a:moveTo>
                        <a:pt x="6" y="2008"/>
                      </a:moveTo>
                      <a:lnTo>
                        <a:pt x="6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6" y="2008"/>
                      </a:lnTo>
                      <a:close/>
                      <a:moveTo>
                        <a:pt x="6" y="2019"/>
                      </a:moveTo>
                      <a:lnTo>
                        <a:pt x="6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6" y="2019"/>
                      </a:lnTo>
                      <a:close/>
                      <a:moveTo>
                        <a:pt x="6" y="2030"/>
                      </a:moveTo>
                      <a:lnTo>
                        <a:pt x="6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6" y="2030"/>
                      </a:lnTo>
                      <a:close/>
                      <a:moveTo>
                        <a:pt x="6" y="2041"/>
                      </a:moveTo>
                      <a:lnTo>
                        <a:pt x="6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6" y="2041"/>
                      </a:lnTo>
                      <a:close/>
                      <a:moveTo>
                        <a:pt x="6" y="2052"/>
                      </a:moveTo>
                      <a:lnTo>
                        <a:pt x="6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6" y="2052"/>
                      </a:lnTo>
                      <a:close/>
                      <a:moveTo>
                        <a:pt x="6" y="2063"/>
                      </a:moveTo>
                      <a:lnTo>
                        <a:pt x="6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6" y="2063"/>
                      </a:lnTo>
                      <a:close/>
                      <a:moveTo>
                        <a:pt x="6" y="2074"/>
                      </a:moveTo>
                      <a:lnTo>
                        <a:pt x="6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6" y="2074"/>
                      </a:lnTo>
                      <a:close/>
                      <a:moveTo>
                        <a:pt x="6" y="2085"/>
                      </a:moveTo>
                      <a:lnTo>
                        <a:pt x="6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6" y="2085"/>
                      </a:lnTo>
                      <a:close/>
                      <a:moveTo>
                        <a:pt x="6" y="2096"/>
                      </a:moveTo>
                      <a:lnTo>
                        <a:pt x="6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6" y="2096"/>
                      </a:lnTo>
                      <a:close/>
                      <a:moveTo>
                        <a:pt x="6" y="2107"/>
                      </a:moveTo>
                      <a:lnTo>
                        <a:pt x="6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6" y="2107"/>
                      </a:lnTo>
                      <a:close/>
                      <a:moveTo>
                        <a:pt x="6" y="2118"/>
                      </a:moveTo>
                      <a:lnTo>
                        <a:pt x="6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6" y="2118"/>
                      </a:lnTo>
                      <a:close/>
                      <a:moveTo>
                        <a:pt x="6" y="2130"/>
                      </a:moveTo>
                      <a:lnTo>
                        <a:pt x="6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6" y="2130"/>
                      </a:lnTo>
                      <a:close/>
                      <a:moveTo>
                        <a:pt x="6" y="2141"/>
                      </a:moveTo>
                      <a:lnTo>
                        <a:pt x="6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6" y="2141"/>
                      </a:lnTo>
                      <a:close/>
                      <a:moveTo>
                        <a:pt x="6" y="2152"/>
                      </a:moveTo>
                      <a:lnTo>
                        <a:pt x="6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6" y="2152"/>
                      </a:lnTo>
                      <a:close/>
                      <a:moveTo>
                        <a:pt x="6" y="2163"/>
                      </a:moveTo>
                      <a:lnTo>
                        <a:pt x="6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6" y="2163"/>
                      </a:lnTo>
                      <a:close/>
                      <a:moveTo>
                        <a:pt x="6" y="2174"/>
                      </a:moveTo>
                      <a:lnTo>
                        <a:pt x="6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6" y="2174"/>
                      </a:lnTo>
                      <a:close/>
                      <a:moveTo>
                        <a:pt x="6" y="2185"/>
                      </a:moveTo>
                      <a:lnTo>
                        <a:pt x="6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6" y="2185"/>
                      </a:lnTo>
                      <a:close/>
                      <a:moveTo>
                        <a:pt x="6" y="2196"/>
                      </a:moveTo>
                      <a:lnTo>
                        <a:pt x="6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6" y="2196"/>
                      </a:lnTo>
                      <a:close/>
                      <a:moveTo>
                        <a:pt x="6" y="2207"/>
                      </a:moveTo>
                      <a:lnTo>
                        <a:pt x="6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6" y="2207"/>
                      </a:lnTo>
                      <a:close/>
                      <a:moveTo>
                        <a:pt x="6" y="2218"/>
                      </a:moveTo>
                      <a:lnTo>
                        <a:pt x="6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6" y="2218"/>
                      </a:lnTo>
                      <a:close/>
                      <a:moveTo>
                        <a:pt x="6" y="2229"/>
                      </a:moveTo>
                      <a:lnTo>
                        <a:pt x="6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6" y="2229"/>
                      </a:lnTo>
                      <a:close/>
                      <a:moveTo>
                        <a:pt x="6" y="2240"/>
                      </a:moveTo>
                      <a:lnTo>
                        <a:pt x="6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6" y="2240"/>
                      </a:lnTo>
                      <a:close/>
                      <a:moveTo>
                        <a:pt x="6" y="2251"/>
                      </a:moveTo>
                      <a:lnTo>
                        <a:pt x="6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6" y="2251"/>
                      </a:lnTo>
                      <a:close/>
                      <a:moveTo>
                        <a:pt x="6" y="2262"/>
                      </a:moveTo>
                      <a:lnTo>
                        <a:pt x="6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6" y="2262"/>
                      </a:lnTo>
                      <a:close/>
                      <a:moveTo>
                        <a:pt x="6" y="2273"/>
                      </a:moveTo>
                      <a:lnTo>
                        <a:pt x="6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6" y="2273"/>
                      </a:lnTo>
                      <a:close/>
                      <a:moveTo>
                        <a:pt x="6" y="2284"/>
                      </a:moveTo>
                      <a:lnTo>
                        <a:pt x="6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6" y="2284"/>
                      </a:lnTo>
                      <a:close/>
                      <a:moveTo>
                        <a:pt x="6" y="2295"/>
                      </a:moveTo>
                      <a:lnTo>
                        <a:pt x="6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6" y="2295"/>
                      </a:lnTo>
                      <a:close/>
                      <a:moveTo>
                        <a:pt x="6" y="2306"/>
                      </a:moveTo>
                      <a:lnTo>
                        <a:pt x="6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6" y="2306"/>
                      </a:lnTo>
                      <a:close/>
                      <a:moveTo>
                        <a:pt x="6" y="2317"/>
                      </a:moveTo>
                      <a:lnTo>
                        <a:pt x="6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6" y="2317"/>
                      </a:lnTo>
                      <a:close/>
                      <a:moveTo>
                        <a:pt x="6" y="2328"/>
                      </a:moveTo>
                      <a:lnTo>
                        <a:pt x="6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6" y="2328"/>
                      </a:lnTo>
                      <a:close/>
                      <a:moveTo>
                        <a:pt x="6" y="2339"/>
                      </a:moveTo>
                      <a:lnTo>
                        <a:pt x="6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6" y="2339"/>
                      </a:lnTo>
                      <a:close/>
                      <a:moveTo>
                        <a:pt x="6" y="2350"/>
                      </a:moveTo>
                      <a:lnTo>
                        <a:pt x="6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6" y="2350"/>
                      </a:lnTo>
                      <a:close/>
                      <a:moveTo>
                        <a:pt x="6" y="2361"/>
                      </a:moveTo>
                      <a:lnTo>
                        <a:pt x="6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6" y="2361"/>
                      </a:lnTo>
                      <a:close/>
                      <a:moveTo>
                        <a:pt x="6" y="2372"/>
                      </a:moveTo>
                      <a:lnTo>
                        <a:pt x="6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6" y="2372"/>
                      </a:lnTo>
                      <a:close/>
                      <a:moveTo>
                        <a:pt x="6" y="2383"/>
                      </a:moveTo>
                      <a:lnTo>
                        <a:pt x="6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6" y="2383"/>
                      </a:lnTo>
                      <a:close/>
                      <a:moveTo>
                        <a:pt x="6" y="2394"/>
                      </a:moveTo>
                      <a:lnTo>
                        <a:pt x="6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6" y="2394"/>
                      </a:lnTo>
                      <a:close/>
                      <a:moveTo>
                        <a:pt x="6" y="2405"/>
                      </a:moveTo>
                      <a:lnTo>
                        <a:pt x="6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6" y="2405"/>
                      </a:lnTo>
                      <a:close/>
                      <a:moveTo>
                        <a:pt x="6" y="2416"/>
                      </a:moveTo>
                      <a:lnTo>
                        <a:pt x="6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6" y="2416"/>
                      </a:lnTo>
                      <a:close/>
                      <a:moveTo>
                        <a:pt x="6" y="2427"/>
                      </a:moveTo>
                      <a:lnTo>
                        <a:pt x="6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6" y="2427"/>
                      </a:lnTo>
                      <a:close/>
                      <a:moveTo>
                        <a:pt x="6" y="2438"/>
                      </a:moveTo>
                      <a:lnTo>
                        <a:pt x="6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6" y="2438"/>
                      </a:lnTo>
                      <a:close/>
                      <a:moveTo>
                        <a:pt x="6" y="2450"/>
                      </a:moveTo>
                      <a:lnTo>
                        <a:pt x="6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6" y="2450"/>
                      </a:lnTo>
                      <a:close/>
                      <a:moveTo>
                        <a:pt x="6" y="2461"/>
                      </a:moveTo>
                      <a:lnTo>
                        <a:pt x="6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6" y="2461"/>
                      </a:lnTo>
                      <a:close/>
                      <a:moveTo>
                        <a:pt x="6" y="2472"/>
                      </a:moveTo>
                      <a:lnTo>
                        <a:pt x="6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6" y="2472"/>
                      </a:lnTo>
                      <a:close/>
                      <a:moveTo>
                        <a:pt x="6" y="2483"/>
                      </a:moveTo>
                      <a:lnTo>
                        <a:pt x="6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6" y="2483"/>
                      </a:lnTo>
                      <a:close/>
                      <a:moveTo>
                        <a:pt x="6" y="2494"/>
                      </a:moveTo>
                      <a:lnTo>
                        <a:pt x="6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6" y="2494"/>
                      </a:lnTo>
                      <a:close/>
                      <a:moveTo>
                        <a:pt x="6" y="2505"/>
                      </a:moveTo>
                      <a:lnTo>
                        <a:pt x="6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6" y="2505"/>
                      </a:lnTo>
                      <a:close/>
                      <a:moveTo>
                        <a:pt x="6" y="2516"/>
                      </a:moveTo>
                      <a:lnTo>
                        <a:pt x="6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6" y="2516"/>
                      </a:lnTo>
                      <a:close/>
                      <a:moveTo>
                        <a:pt x="6" y="2527"/>
                      </a:moveTo>
                      <a:lnTo>
                        <a:pt x="6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6" y="2527"/>
                      </a:lnTo>
                      <a:close/>
                      <a:moveTo>
                        <a:pt x="6" y="2538"/>
                      </a:moveTo>
                      <a:lnTo>
                        <a:pt x="6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6" y="2538"/>
                      </a:lnTo>
                      <a:close/>
                      <a:moveTo>
                        <a:pt x="6" y="2549"/>
                      </a:moveTo>
                      <a:lnTo>
                        <a:pt x="6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6" y="2549"/>
                      </a:lnTo>
                      <a:close/>
                      <a:moveTo>
                        <a:pt x="6" y="2560"/>
                      </a:moveTo>
                      <a:lnTo>
                        <a:pt x="6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6" y="2560"/>
                      </a:lnTo>
                      <a:close/>
                      <a:moveTo>
                        <a:pt x="6" y="2571"/>
                      </a:moveTo>
                      <a:lnTo>
                        <a:pt x="6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6" y="2571"/>
                      </a:lnTo>
                      <a:close/>
                      <a:moveTo>
                        <a:pt x="6" y="2582"/>
                      </a:moveTo>
                      <a:lnTo>
                        <a:pt x="6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6" y="2582"/>
                      </a:lnTo>
                      <a:close/>
                      <a:moveTo>
                        <a:pt x="6" y="2593"/>
                      </a:moveTo>
                      <a:lnTo>
                        <a:pt x="6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6" y="2593"/>
                      </a:lnTo>
                      <a:close/>
                      <a:moveTo>
                        <a:pt x="6" y="2604"/>
                      </a:moveTo>
                      <a:lnTo>
                        <a:pt x="6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6" y="2604"/>
                      </a:lnTo>
                      <a:close/>
                      <a:moveTo>
                        <a:pt x="6" y="2615"/>
                      </a:moveTo>
                      <a:lnTo>
                        <a:pt x="6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6" y="2615"/>
                      </a:lnTo>
                      <a:close/>
                      <a:moveTo>
                        <a:pt x="6" y="2626"/>
                      </a:moveTo>
                      <a:lnTo>
                        <a:pt x="6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6" y="2626"/>
                      </a:lnTo>
                      <a:close/>
                      <a:moveTo>
                        <a:pt x="6" y="2637"/>
                      </a:moveTo>
                      <a:lnTo>
                        <a:pt x="6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6" y="2637"/>
                      </a:lnTo>
                      <a:close/>
                      <a:moveTo>
                        <a:pt x="6" y="2648"/>
                      </a:moveTo>
                      <a:lnTo>
                        <a:pt x="6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6" y="2648"/>
                      </a:lnTo>
                      <a:close/>
                      <a:moveTo>
                        <a:pt x="6" y="2659"/>
                      </a:moveTo>
                      <a:lnTo>
                        <a:pt x="6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6" y="2659"/>
                      </a:lnTo>
                      <a:close/>
                      <a:moveTo>
                        <a:pt x="6" y="2670"/>
                      </a:moveTo>
                      <a:lnTo>
                        <a:pt x="6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6" y="2670"/>
                      </a:lnTo>
                      <a:close/>
                      <a:moveTo>
                        <a:pt x="6" y="2681"/>
                      </a:moveTo>
                      <a:lnTo>
                        <a:pt x="6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6" y="2681"/>
                      </a:lnTo>
                      <a:close/>
                      <a:moveTo>
                        <a:pt x="6" y="2692"/>
                      </a:moveTo>
                      <a:lnTo>
                        <a:pt x="6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6" y="2692"/>
                      </a:lnTo>
                      <a:close/>
                      <a:moveTo>
                        <a:pt x="6" y="2703"/>
                      </a:moveTo>
                      <a:lnTo>
                        <a:pt x="6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6" y="2703"/>
                      </a:lnTo>
                      <a:close/>
                      <a:moveTo>
                        <a:pt x="6" y="2714"/>
                      </a:moveTo>
                      <a:lnTo>
                        <a:pt x="6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6" y="2714"/>
                      </a:lnTo>
                      <a:close/>
                      <a:moveTo>
                        <a:pt x="6" y="2725"/>
                      </a:moveTo>
                      <a:lnTo>
                        <a:pt x="6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6" y="2725"/>
                      </a:lnTo>
                      <a:close/>
                      <a:moveTo>
                        <a:pt x="6" y="2736"/>
                      </a:moveTo>
                      <a:lnTo>
                        <a:pt x="6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6" y="2736"/>
                      </a:lnTo>
                      <a:close/>
                      <a:moveTo>
                        <a:pt x="6" y="2747"/>
                      </a:moveTo>
                      <a:lnTo>
                        <a:pt x="6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6" y="2747"/>
                      </a:lnTo>
                      <a:close/>
                      <a:moveTo>
                        <a:pt x="6" y="2758"/>
                      </a:moveTo>
                      <a:lnTo>
                        <a:pt x="6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6" y="2758"/>
                      </a:lnTo>
                      <a:close/>
                      <a:moveTo>
                        <a:pt x="6" y="2770"/>
                      </a:moveTo>
                      <a:lnTo>
                        <a:pt x="6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6" y="2770"/>
                      </a:lnTo>
                      <a:close/>
                      <a:moveTo>
                        <a:pt x="6" y="2781"/>
                      </a:moveTo>
                      <a:lnTo>
                        <a:pt x="6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6" y="2781"/>
                      </a:lnTo>
                      <a:close/>
                      <a:moveTo>
                        <a:pt x="6" y="2792"/>
                      </a:moveTo>
                      <a:lnTo>
                        <a:pt x="6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6" y="2792"/>
                      </a:lnTo>
                      <a:close/>
                      <a:moveTo>
                        <a:pt x="6" y="2803"/>
                      </a:moveTo>
                      <a:lnTo>
                        <a:pt x="6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6" y="2803"/>
                      </a:lnTo>
                      <a:close/>
                      <a:moveTo>
                        <a:pt x="6" y="2814"/>
                      </a:moveTo>
                      <a:lnTo>
                        <a:pt x="6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6" y="2814"/>
                      </a:lnTo>
                      <a:close/>
                      <a:moveTo>
                        <a:pt x="6" y="2825"/>
                      </a:moveTo>
                      <a:lnTo>
                        <a:pt x="6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6" y="2825"/>
                      </a:lnTo>
                      <a:close/>
                      <a:moveTo>
                        <a:pt x="6" y="2836"/>
                      </a:moveTo>
                      <a:lnTo>
                        <a:pt x="6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6" y="2836"/>
                      </a:lnTo>
                      <a:close/>
                      <a:moveTo>
                        <a:pt x="6" y="2847"/>
                      </a:moveTo>
                      <a:lnTo>
                        <a:pt x="6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6" y="2847"/>
                      </a:lnTo>
                      <a:close/>
                      <a:moveTo>
                        <a:pt x="6" y="2858"/>
                      </a:moveTo>
                      <a:lnTo>
                        <a:pt x="6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6" y="2858"/>
                      </a:lnTo>
                      <a:close/>
                      <a:moveTo>
                        <a:pt x="6" y="2869"/>
                      </a:moveTo>
                      <a:lnTo>
                        <a:pt x="6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6" y="2869"/>
                      </a:lnTo>
                      <a:close/>
                      <a:moveTo>
                        <a:pt x="6" y="2880"/>
                      </a:moveTo>
                      <a:lnTo>
                        <a:pt x="6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6" y="2880"/>
                      </a:lnTo>
                      <a:close/>
                      <a:moveTo>
                        <a:pt x="6" y="2891"/>
                      </a:moveTo>
                      <a:lnTo>
                        <a:pt x="6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6" y="2891"/>
                      </a:lnTo>
                      <a:close/>
                      <a:moveTo>
                        <a:pt x="6" y="2902"/>
                      </a:moveTo>
                      <a:lnTo>
                        <a:pt x="6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6" y="2902"/>
                      </a:lnTo>
                      <a:close/>
                      <a:moveTo>
                        <a:pt x="6" y="2913"/>
                      </a:moveTo>
                      <a:lnTo>
                        <a:pt x="6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6" y="2913"/>
                      </a:lnTo>
                      <a:close/>
                      <a:moveTo>
                        <a:pt x="6" y="2924"/>
                      </a:moveTo>
                      <a:lnTo>
                        <a:pt x="6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6" y="2924"/>
                      </a:lnTo>
                      <a:close/>
                      <a:moveTo>
                        <a:pt x="6" y="2935"/>
                      </a:moveTo>
                      <a:lnTo>
                        <a:pt x="6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6" y="2935"/>
                      </a:lnTo>
                      <a:close/>
                      <a:moveTo>
                        <a:pt x="6" y="2946"/>
                      </a:moveTo>
                      <a:lnTo>
                        <a:pt x="6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6" y="2946"/>
                      </a:lnTo>
                      <a:close/>
                      <a:moveTo>
                        <a:pt x="6" y="2957"/>
                      </a:moveTo>
                      <a:lnTo>
                        <a:pt x="6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6" y="2957"/>
                      </a:lnTo>
                      <a:close/>
                      <a:moveTo>
                        <a:pt x="6" y="2968"/>
                      </a:moveTo>
                      <a:lnTo>
                        <a:pt x="6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6" y="2968"/>
                      </a:lnTo>
                      <a:close/>
                      <a:moveTo>
                        <a:pt x="6" y="2979"/>
                      </a:moveTo>
                      <a:lnTo>
                        <a:pt x="6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6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3" name="Freeform 75"/>
                <p:cNvSpPr>
                  <a:spLocks noEditPoints="1"/>
                </p:cNvSpPr>
                <p:nvPr/>
              </p:nvSpPr>
              <p:spPr bwMode="auto">
                <a:xfrm>
                  <a:off x="4090" y="585"/>
                  <a:ext cx="5" cy="2985"/>
                </a:xfrm>
                <a:custGeom>
                  <a:avLst/>
                  <a:gdLst>
                    <a:gd name="T0" fmla="*/ 5 w 5"/>
                    <a:gd name="T1" fmla="*/ 49 h 2985"/>
                    <a:gd name="T2" fmla="*/ 0 w 5"/>
                    <a:gd name="T3" fmla="*/ 88 h 2985"/>
                    <a:gd name="T4" fmla="*/ 5 w 5"/>
                    <a:gd name="T5" fmla="*/ 143 h 2985"/>
                    <a:gd name="T6" fmla="*/ 0 w 5"/>
                    <a:gd name="T7" fmla="*/ 193 h 2985"/>
                    <a:gd name="T8" fmla="*/ 5 w 5"/>
                    <a:gd name="T9" fmla="*/ 232 h 2985"/>
                    <a:gd name="T10" fmla="*/ 5 w 5"/>
                    <a:gd name="T11" fmla="*/ 292 h 2985"/>
                    <a:gd name="T12" fmla="*/ 0 w 5"/>
                    <a:gd name="T13" fmla="*/ 331 h 2985"/>
                    <a:gd name="T14" fmla="*/ 5 w 5"/>
                    <a:gd name="T15" fmla="*/ 386 h 2985"/>
                    <a:gd name="T16" fmla="*/ 0 w 5"/>
                    <a:gd name="T17" fmla="*/ 436 h 2985"/>
                    <a:gd name="T18" fmla="*/ 5 w 5"/>
                    <a:gd name="T19" fmla="*/ 474 h 2985"/>
                    <a:gd name="T20" fmla="*/ 5 w 5"/>
                    <a:gd name="T21" fmla="*/ 535 h 2985"/>
                    <a:gd name="T22" fmla="*/ 0 w 5"/>
                    <a:gd name="T23" fmla="*/ 574 h 2985"/>
                    <a:gd name="T24" fmla="*/ 5 w 5"/>
                    <a:gd name="T25" fmla="*/ 629 h 2985"/>
                    <a:gd name="T26" fmla="*/ 0 w 5"/>
                    <a:gd name="T27" fmla="*/ 678 h 2985"/>
                    <a:gd name="T28" fmla="*/ 5 w 5"/>
                    <a:gd name="T29" fmla="*/ 717 h 2985"/>
                    <a:gd name="T30" fmla="*/ 5 w 5"/>
                    <a:gd name="T31" fmla="*/ 778 h 2985"/>
                    <a:gd name="T32" fmla="*/ 0 w 5"/>
                    <a:gd name="T33" fmla="*/ 816 h 2985"/>
                    <a:gd name="T34" fmla="*/ 5 w 5"/>
                    <a:gd name="T35" fmla="*/ 872 h 2985"/>
                    <a:gd name="T36" fmla="*/ 0 w 5"/>
                    <a:gd name="T37" fmla="*/ 921 h 2985"/>
                    <a:gd name="T38" fmla="*/ 5 w 5"/>
                    <a:gd name="T39" fmla="*/ 960 h 2985"/>
                    <a:gd name="T40" fmla="*/ 5 w 5"/>
                    <a:gd name="T41" fmla="*/ 1021 h 2985"/>
                    <a:gd name="T42" fmla="*/ 0 w 5"/>
                    <a:gd name="T43" fmla="*/ 1059 h 2985"/>
                    <a:gd name="T44" fmla="*/ 5 w 5"/>
                    <a:gd name="T45" fmla="*/ 1114 h 2985"/>
                    <a:gd name="T46" fmla="*/ 0 w 5"/>
                    <a:gd name="T47" fmla="*/ 1164 h 2985"/>
                    <a:gd name="T48" fmla="*/ 5 w 5"/>
                    <a:gd name="T49" fmla="*/ 1203 h 2985"/>
                    <a:gd name="T50" fmla="*/ 5 w 5"/>
                    <a:gd name="T51" fmla="*/ 1263 h 2985"/>
                    <a:gd name="T52" fmla="*/ 0 w 5"/>
                    <a:gd name="T53" fmla="*/ 1302 h 2985"/>
                    <a:gd name="T54" fmla="*/ 5 w 5"/>
                    <a:gd name="T55" fmla="*/ 1357 h 2985"/>
                    <a:gd name="T56" fmla="*/ 0 w 5"/>
                    <a:gd name="T57" fmla="*/ 1407 h 2985"/>
                    <a:gd name="T58" fmla="*/ 5 w 5"/>
                    <a:gd name="T59" fmla="*/ 1445 h 2985"/>
                    <a:gd name="T60" fmla="*/ 5 w 5"/>
                    <a:gd name="T61" fmla="*/ 1506 h 2985"/>
                    <a:gd name="T62" fmla="*/ 0 w 5"/>
                    <a:gd name="T63" fmla="*/ 1545 h 2985"/>
                    <a:gd name="T64" fmla="*/ 5 w 5"/>
                    <a:gd name="T65" fmla="*/ 1600 h 2985"/>
                    <a:gd name="T66" fmla="*/ 0 w 5"/>
                    <a:gd name="T67" fmla="*/ 1650 h 2985"/>
                    <a:gd name="T68" fmla="*/ 5 w 5"/>
                    <a:gd name="T69" fmla="*/ 1688 h 2985"/>
                    <a:gd name="T70" fmla="*/ 5 w 5"/>
                    <a:gd name="T71" fmla="*/ 1749 h 2985"/>
                    <a:gd name="T72" fmla="*/ 0 w 5"/>
                    <a:gd name="T73" fmla="*/ 1787 h 2985"/>
                    <a:gd name="T74" fmla="*/ 5 w 5"/>
                    <a:gd name="T75" fmla="*/ 1843 h 2985"/>
                    <a:gd name="T76" fmla="*/ 0 w 5"/>
                    <a:gd name="T77" fmla="*/ 1892 h 2985"/>
                    <a:gd name="T78" fmla="*/ 5 w 5"/>
                    <a:gd name="T79" fmla="*/ 1931 h 2985"/>
                    <a:gd name="T80" fmla="*/ 5 w 5"/>
                    <a:gd name="T81" fmla="*/ 1992 h 2985"/>
                    <a:gd name="T82" fmla="*/ 0 w 5"/>
                    <a:gd name="T83" fmla="*/ 2030 h 2985"/>
                    <a:gd name="T84" fmla="*/ 5 w 5"/>
                    <a:gd name="T85" fmla="*/ 2085 h 2985"/>
                    <a:gd name="T86" fmla="*/ 0 w 5"/>
                    <a:gd name="T87" fmla="*/ 2135 h 2985"/>
                    <a:gd name="T88" fmla="*/ 5 w 5"/>
                    <a:gd name="T89" fmla="*/ 2174 h 2985"/>
                    <a:gd name="T90" fmla="*/ 5 w 5"/>
                    <a:gd name="T91" fmla="*/ 2234 h 2985"/>
                    <a:gd name="T92" fmla="*/ 0 w 5"/>
                    <a:gd name="T93" fmla="*/ 2273 h 2985"/>
                    <a:gd name="T94" fmla="*/ 5 w 5"/>
                    <a:gd name="T95" fmla="*/ 2328 h 2985"/>
                    <a:gd name="T96" fmla="*/ 0 w 5"/>
                    <a:gd name="T97" fmla="*/ 2378 h 2985"/>
                    <a:gd name="T98" fmla="*/ 5 w 5"/>
                    <a:gd name="T99" fmla="*/ 2416 h 2985"/>
                    <a:gd name="T100" fmla="*/ 5 w 5"/>
                    <a:gd name="T101" fmla="*/ 2477 h 2985"/>
                    <a:gd name="T102" fmla="*/ 0 w 5"/>
                    <a:gd name="T103" fmla="*/ 2516 h 2985"/>
                    <a:gd name="T104" fmla="*/ 5 w 5"/>
                    <a:gd name="T105" fmla="*/ 2571 h 2985"/>
                    <a:gd name="T106" fmla="*/ 0 w 5"/>
                    <a:gd name="T107" fmla="*/ 2621 h 2985"/>
                    <a:gd name="T108" fmla="*/ 5 w 5"/>
                    <a:gd name="T109" fmla="*/ 2659 h 2985"/>
                    <a:gd name="T110" fmla="*/ 5 w 5"/>
                    <a:gd name="T111" fmla="*/ 2720 h 2985"/>
                    <a:gd name="T112" fmla="*/ 0 w 5"/>
                    <a:gd name="T113" fmla="*/ 2758 h 2985"/>
                    <a:gd name="T114" fmla="*/ 5 w 5"/>
                    <a:gd name="T115" fmla="*/ 2814 h 2985"/>
                    <a:gd name="T116" fmla="*/ 0 w 5"/>
                    <a:gd name="T117" fmla="*/ 2863 h 2985"/>
                    <a:gd name="T118" fmla="*/ 5 w 5"/>
                    <a:gd name="T119" fmla="*/ 2902 h 2985"/>
                    <a:gd name="T120" fmla="*/ 5 w 5"/>
                    <a:gd name="T121" fmla="*/ 2963 h 2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" h="298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11"/>
                      </a:move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close/>
                      <a:moveTo>
                        <a:pt x="5" y="22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5" y="22"/>
                      </a:lnTo>
                      <a:close/>
                      <a:moveTo>
                        <a:pt x="5" y="33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5" y="33"/>
                      </a:lnTo>
                      <a:close/>
                      <a:moveTo>
                        <a:pt x="5" y="44"/>
                      </a:moveTo>
                      <a:lnTo>
                        <a:pt x="5" y="4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5" y="44"/>
                      </a:lnTo>
                      <a:close/>
                      <a:moveTo>
                        <a:pt x="5" y="55"/>
                      </a:moveTo>
                      <a:lnTo>
                        <a:pt x="5" y="61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5" y="55"/>
                      </a:lnTo>
                      <a:close/>
                      <a:moveTo>
                        <a:pt x="5" y="66"/>
                      </a:moveTo>
                      <a:lnTo>
                        <a:pt x="5" y="7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5" y="66"/>
                      </a:lnTo>
                      <a:close/>
                      <a:moveTo>
                        <a:pt x="5" y="77"/>
                      </a:moveTo>
                      <a:lnTo>
                        <a:pt x="5" y="83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5" y="77"/>
                      </a:lnTo>
                      <a:close/>
                      <a:moveTo>
                        <a:pt x="5" y="88"/>
                      </a:moveTo>
                      <a:lnTo>
                        <a:pt x="5" y="94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5" y="88"/>
                      </a:lnTo>
                      <a:close/>
                      <a:moveTo>
                        <a:pt x="5" y="99"/>
                      </a:moveTo>
                      <a:lnTo>
                        <a:pt x="5" y="105"/>
                      </a:lnTo>
                      <a:lnTo>
                        <a:pt x="0" y="105"/>
                      </a:lnTo>
                      <a:lnTo>
                        <a:pt x="0" y="99"/>
                      </a:lnTo>
                      <a:lnTo>
                        <a:pt x="5" y="99"/>
                      </a:lnTo>
                      <a:close/>
                      <a:moveTo>
                        <a:pt x="5" y="110"/>
                      </a:moveTo>
                      <a:lnTo>
                        <a:pt x="5" y="116"/>
                      </a:lnTo>
                      <a:lnTo>
                        <a:pt x="0" y="116"/>
                      </a:lnTo>
                      <a:lnTo>
                        <a:pt x="0" y="110"/>
                      </a:lnTo>
                      <a:lnTo>
                        <a:pt x="5" y="110"/>
                      </a:lnTo>
                      <a:close/>
                      <a:moveTo>
                        <a:pt x="5" y="121"/>
                      </a:moveTo>
                      <a:lnTo>
                        <a:pt x="5" y="127"/>
                      </a:lnTo>
                      <a:lnTo>
                        <a:pt x="0" y="127"/>
                      </a:lnTo>
                      <a:lnTo>
                        <a:pt x="0" y="121"/>
                      </a:lnTo>
                      <a:lnTo>
                        <a:pt x="5" y="121"/>
                      </a:lnTo>
                      <a:close/>
                      <a:moveTo>
                        <a:pt x="5" y="132"/>
                      </a:moveTo>
                      <a:lnTo>
                        <a:pt x="5" y="138"/>
                      </a:lnTo>
                      <a:lnTo>
                        <a:pt x="0" y="138"/>
                      </a:lnTo>
                      <a:lnTo>
                        <a:pt x="0" y="132"/>
                      </a:lnTo>
                      <a:lnTo>
                        <a:pt x="5" y="132"/>
                      </a:lnTo>
                      <a:close/>
                      <a:moveTo>
                        <a:pt x="5" y="143"/>
                      </a:move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5" y="143"/>
                      </a:lnTo>
                      <a:close/>
                      <a:moveTo>
                        <a:pt x="5" y="154"/>
                      </a:moveTo>
                      <a:lnTo>
                        <a:pt x="5" y="160"/>
                      </a:lnTo>
                      <a:lnTo>
                        <a:pt x="0" y="160"/>
                      </a:lnTo>
                      <a:lnTo>
                        <a:pt x="0" y="154"/>
                      </a:lnTo>
                      <a:lnTo>
                        <a:pt x="5" y="154"/>
                      </a:lnTo>
                      <a:close/>
                      <a:moveTo>
                        <a:pt x="5" y="165"/>
                      </a:moveTo>
                      <a:lnTo>
                        <a:pt x="5" y="171"/>
                      </a:lnTo>
                      <a:lnTo>
                        <a:pt x="0" y="171"/>
                      </a:lnTo>
                      <a:lnTo>
                        <a:pt x="0" y="165"/>
                      </a:lnTo>
                      <a:lnTo>
                        <a:pt x="5" y="165"/>
                      </a:lnTo>
                      <a:close/>
                      <a:moveTo>
                        <a:pt x="5" y="176"/>
                      </a:moveTo>
                      <a:lnTo>
                        <a:pt x="5" y="182"/>
                      </a:lnTo>
                      <a:lnTo>
                        <a:pt x="0" y="182"/>
                      </a:lnTo>
                      <a:lnTo>
                        <a:pt x="0" y="176"/>
                      </a:lnTo>
                      <a:lnTo>
                        <a:pt x="5" y="176"/>
                      </a:lnTo>
                      <a:close/>
                      <a:moveTo>
                        <a:pt x="5" y="187"/>
                      </a:moveTo>
                      <a:lnTo>
                        <a:pt x="5" y="193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5" y="187"/>
                      </a:lnTo>
                      <a:close/>
                      <a:moveTo>
                        <a:pt x="5" y="198"/>
                      </a:moveTo>
                      <a:lnTo>
                        <a:pt x="5" y="204"/>
                      </a:lnTo>
                      <a:lnTo>
                        <a:pt x="0" y="204"/>
                      </a:lnTo>
                      <a:lnTo>
                        <a:pt x="0" y="198"/>
                      </a:lnTo>
                      <a:lnTo>
                        <a:pt x="5" y="198"/>
                      </a:lnTo>
                      <a:close/>
                      <a:moveTo>
                        <a:pt x="5" y="209"/>
                      </a:moveTo>
                      <a:lnTo>
                        <a:pt x="5" y="215"/>
                      </a:lnTo>
                      <a:lnTo>
                        <a:pt x="0" y="215"/>
                      </a:lnTo>
                      <a:lnTo>
                        <a:pt x="0" y="209"/>
                      </a:lnTo>
                      <a:lnTo>
                        <a:pt x="5" y="209"/>
                      </a:lnTo>
                      <a:close/>
                      <a:moveTo>
                        <a:pt x="5" y="221"/>
                      </a:move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21"/>
                      </a:lnTo>
                      <a:close/>
                      <a:moveTo>
                        <a:pt x="5" y="232"/>
                      </a:moveTo>
                      <a:lnTo>
                        <a:pt x="5" y="237"/>
                      </a:lnTo>
                      <a:lnTo>
                        <a:pt x="0" y="237"/>
                      </a:lnTo>
                      <a:lnTo>
                        <a:pt x="0" y="232"/>
                      </a:lnTo>
                      <a:lnTo>
                        <a:pt x="5" y="232"/>
                      </a:lnTo>
                      <a:close/>
                      <a:moveTo>
                        <a:pt x="5" y="243"/>
                      </a:move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5" y="243"/>
                      </a:lnTo>
                      <a:close/>
                      <a:moveTo>
                        <a:pt x="5" y="254"/>
                      </a:moveTo>
                      <a:lnTo>
                        <a:pt x="5" y="259"/>
                      </a:lnTo>
                      <a:lnTo>
                        <a:pt x="0" y="259"/>
                      </a:lnTo>
                      <a:lnTo>
                        <a:pt x="0" y="254"/>
                      </a:lnTo>
                      <a:lnTo>
                        <a:pt x="5" y="254"/>
                      </a:lnTo>
                      <a:close/>
                      <a:moveTo>
                        <a:pt x="5" y="265"/>
                      </a:moveTo>
                      <a:lnTo>
                        <a:pt x="5" y="270"/>
                      </a:lnTo>
                      <a:lnTo>
                        <a:pt x="0" y="270"/>
                      </a:lnTo>
                      <a:lnTo>
                        <a:pt x="0" y="265"/>
                      </a:lnTo>
                      <a:lnTo>
                        <a:pt x="5" y="265"/>
                      </a:lnTo>
                      <a:close/>
                      <a:moveTo>
                        <a:pt x="5" y="276"/>
                      </a:moveTo>
                      <a:lnTo>
                        <a:pt x="5" y="281"/>
                      </a:lnTo>
                      <a:lnTo>
                        <a:pt x="0" y="281"/>
                      </a:lnTo>
                      <a:lnTo>
                        <a:pt x="0" y="276"/>
                      </a:lnTo>
                      <a:lnTo>
                        <a:pt x="5" y="276"/>
                      </a:lnTo>
                      <a:close/>
                      <a:moveTo>
                        <a:pt x="5" y="287"/>
                      </a:moveTo>
                      <a:lnTo>
                        <a:pt x="5" y="292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7"/>
                      </a:lnTo>
                      <a:close/>
                      <a:moveTo>
                        <a:pt x="5" y="298"/>
                      </a:moveTo>
                      <a:lnTo>
                        <a:pt x="5" y="303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5" y="298"/>
                      </a:lnTo>
                      <a:close/>
                      <a:moveTo>
                        <a:pt x="5" y="309"/>
                      </a:moveTo>
                      <a:lnTo>
                        <a:pt x="5" y="314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5" y="309"/>
                      </a:lnTo>
                      <a:close/>
                      <a:moveTo>
                        <a:pt x="5" y="320"/>
                      </a:moveTo>
                      <a:lnTo>
                        <a:pt x="5" y="325"/>
                      </a:lnTo>
                      <a:lnTo>
                        <a:pt x="0" y="325"/>
                      </a:lnTo>
                      <a:lnTo>
                        <a:pt x="0" y="320"/>
                      </a:lnTo>
                      <a:lnTo>
                        <a:pt x="5" y="320"/>
                      </a:lnTo>
                      <a:close/>
                      <a:moveTo>
                        <a:pt x="5" y="331"/>
                      </a:moveTo>
                      <a:lnTo>
                        <a:pt x="5" y="336"/>
                      </a:lnTo>
                      <a:lnTo>
                        <a:pt x="0" y="336"/>
                      </a:lnTo>
                      <a:lnTo>
                        <a:pt x="0" y="331"/>
                      </a:lnTo>
                      <a:lnTo>
                        <a:pt x="5" y="331"/>
                      </a:lnTo>
                      <a:close/>
                      <a:moveTo>
                        <a:pt x="5" y="342"/>
                      </a:moveTo>
                      <a:lnTo>
                        <a:pt x="5" y="347"/>
                      </a:lnTo>
                      <a:lnTo>
                        <a:pt x="0" y="347"/>
                      </a:lnTo>
                      <a:lnTo>
                        <a:pt x="0" y="342"/>
                      </a:lnTo>
                      <a:lnTo>
                        <a:pt x="5" y="342"/>
                      </a:lnTo>
                      <a:close/>
                      <a:moveTo>
                        <a:pt x="5" y="353"/>
                      </a:moveTo>
                      <a:lnTo>
                        <a:pt x="5" y="358"/>
                      </a:lnTo>
                      <a:lnTo>
                        <a:pt x="0" y="358"/>
                      </a:lnTo>
                      <a:lnTo>
                        <a:pt x="0" y="353"/>
                      </a:lnTo>
                      <a:lnTo>
                        <a:pt x="5" y="353"/>
                      </a:lnTo>
                      <a:close/>
                      <a:moveTo>
                        <a:pt x="5" y="364"/>
                      </a:moveTo>
                      <a:lnTo>
                        <a:pt x="5" y="369"/>
                      </a:lnTo>
                      <a:lnTo>
                        <a:pt x="0" y="369"/>
                      </a:lnTo>
                      <a:lnTo>
                        <a:pt x="0" y="364"/>
                      </a:lnTo>
                      <a:lnTo>
                        <a:pt x="5" y="364"/>
                      </a:lnTo>
                      <a:close/>
                      <a:moveTo>
                        <a:pt x="5" y="375"/>
                      </a:moveTo>
                      <a:lnTo>
                        <a:pt x="5" y="381"/>
                      </a:lnTo>
                      <a:lnTo>
                        <a:pt x="0" y="381"/>
                      </a:lnTo>
                      <a:lnTo>
                        <a:pt x="0" y="375"/>
                      </a:lnTo>
                      <a:lnTo>
                        <a:pt x="5" y="375"/>
                      </a:lnTo>
                      <a:close/>
                      <a:moveTo>
                        <a:pt x="5" y="386"/>
                      </a:moveTo>
                      <a:lnTo>
                        <a:pt x="5" y="392"/>
                      </a:lnTo>
                      <a:lnTo>
                        <a:pt x="0" y="392"/>
                      </a:lnTo>
                      <a:lnTo>
                        <a:pt x="0" y="386"/>
                      </a:lnTo>
                      <a:lnTo>
                        <a:pt x="5" y="386"/>
                      </a:lnTo>
                      <a:close/>
                      <a:moveTo>
                        <a:pt x="5" y="397"/>
                      </a:moveTo>
                      <a:lnTo>
                        <a:pt x="5" y="403"/>
                      </a:lnTo>
                      <a:lnTo>
                        <a:pt x="0" y="403"/>
                      </a:lnTo>
                      <a:lnTo>
                        <a:pt x="0" y="397"/>
                      </a:lnTo>
                      <a:lnTo>
                        <a:pt x="5" y="397"/>
                      </a:lnTo>
                      <a:close/>
                      <a:moveTo>
                        <a:pt x="5" y="408"/>
                      </a:moveTo>
                      <a:lnTo>
                        <a:pt x="5" y="414"/>
                      </a:lnTo>
                      <a:lnTo>
                        <a:pt x="0" y="414"/>
                      </a:lnTo>
                      <a:lnTo>
                        <a:pt x="0" y="408"/>
                      </a:lnTo>
                      <a:lnTo>
                        <a:pt x="5" y="408"/>
                      </a:lnTo>
                      <a:close/>
                      <a:moveTo>
                        <a:pt x="5" y="419"/>
                      </a:moveTo>
                      <a:lnTo>
                        <a:pt x="5" y="425"/>
                      </a:lnTo>
                      <a:lnTo>
                        <a:pt x="0" y="425"/>
                      </a:lnTo>
                      <a:lnTo>
                        <a:pt x="0" y="419"/>
                      </a:lnTo>
                      <a:lnTo>
                        <a:pt x="5" y="419"/>
                      </a:lnTo>
                      <a:close/>
                      <a:moveTo>
                        <a:pt x="5" y="430"/>
                      </a:moveTo>
                      <a:lnTo>
                        <a:pt x="5" y="436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5" y="430"/>
                      </a:lnTo>
                      <a:close/>
                      <a:moveTo>
                        <a:pt x="5" y="441"/>
                      </a:moveTo>
                      <a:lnTo>
                        <a:pt x="5" y="447"/>
                      </a:lnTo>
                      <a:lnTo>
                        <a:pt x="0" y="447"/>
                      </a:lnTo>
                      <a:lnTo>
                        <a:pt x="0" y="441"/>
                      </a:lnTo>
                      <a:lnTo>
                        <a:pt x="5" y="441"/>
                      </a:lnTo>
                      <a:close/>
                      <a:moveTo>
                        <a:pt x="5" y="452"/>
                      </a:moveTo>
                      <a:lnTo>
                        <a:pt x="5" y="458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5" y="452"/>
                      </a:lnTo>
                      <a:close/>
                      <a:moveTo>
                        <a:pt x="5" y="463"/>
                      </a:moveTo>
                      <a:lnTo>
                        <a:pt x="5" y="469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5" y="463"/>
                      </a:lnTo>
                      <a:close/>
                      <a:moveTo>
                        <a:pt x="5" y="474"/>
                      </a:moveTo>
                      <a:lnTo>
                        <a:pt x="5" y="480"/>
                      </a:lnTo>
                      <a:lnTo>
                        <a:pt x="0" y="480"/>
                      </a:lnTo>
                      <a:lnTo>
                        <a:pt x="0" y="474"/>
                      </a:lnTo>
                      <a:lnTo>
                        <a:pt x="5" y="474"/>
                      </a:lnTo>
                      <a:close/>
                      <a:moveTo>
                        <a:pt x="5" y="485"/>
                      </a:moveTo>
                      <a:lnTo>
                        <a:pt x="5" y="491"/>
                      </a:lnTo>
                      <a:lnTo>
                        <a:pt x="0" y="491"/>
                      </a:lnTo>
                      <a:lnTo>
                        <a:pt x="0" y="485"/>
                      </a:lnTo>
                      <a:lnTo>
                        <a:pt x="5" y="485"/>
                      </a:lnTo>
                      <a:close/>
                      <a:moveTo>
                        <a:pt x="5" y="496"/>
                      </a:moveTo>
                      <a:lnTo>
                        <a:pt x="5" y="502"/>
                      </a:lnTo>
                      <a:lnTo>
                        <a:pt x="0" y="502"/>
                      </a:lnTo>
                      <a:lnTo>
                        <a:pt x="0" y="496"/>
                      </a:lnTo>
                      <a:lnTo>
                        <a:pt x="5" y="496"/>
                      </a:lnTo>
                      <a:close/>
                      <a:moveTo>
                        <a:pt x="5" y="507"/>
                      </a:moveTo>
                      <a:lnTo>
                        <a:pt x="5" y="513"/>
                      </a:lnTo>
                      <a:lnTo>
                        <a:pt x="0" y="513"/>
                      </a:lnTo>
                      <a:lnTo>
                        <a:pt x="0" y="507"/>
                      </a:lnTo>
                      <a:lnTo>
                        <a:pt x="5" y="507"/>
                      </a:lnTo>
                      <a:close/>
                      <a:moveTo>
                        <a:pt x="5" y="518"/>
                      </a:moveTo>
                      <a:lnTo>
                        <a:pt x="5" y="524"/>
                      </a:lnTo>
                      <a:lnTo>
                        <a:pt x="0" y="524"/>
                      </a:lnTo>
                      <a:lnTo>
                        <a:pt x="0" y="518"/>
                      </a:lnTo>
                      <a:lnTo>
                        <a:pt x="5" y="518"/>
                      </a:lnTo>
                      <a:close/>
                      <a:moveTo>
                        <a:pt x="5" y="529"/>
                      </a:moveTo>
                      <a:lnTo>
                        <a:pt x="5" y="535"/>
                      </a:lnTo>
                      <a:lnTo>
                        <a:pt x="0" y="535"/>
                      </a:lnTo>
                      <a:lnTo>
                        <a:pt x="0" y="529"/>
                      </a:lnTo>
                      <a:lnTo>
                        <a:pt x="5" y="529"/>
                      </a:lnTo>
                      <a:close/>
                      <a:moveTo>
                        <a:pt x="5" y="541"/>
                      </a:moveTo>
                      <a:lnTo>
                        <a:pt x="5" y="546"/>
                      </a:lnTo>
                      <a:lnTo>
                        <a:pt x="0" y="546"/>
                      </a:lnTo>
                      <a:lnTo>
                        <a:pt x="0" y="541"/>
                      </a:lnTo>
                      <a:lnTo>
                        <a:pt x="5" y="541"/>
                      </a:lnTo>
                      <a:close/>
                      <a:moveTo>
                        <a:pt x="5" y="552"/>
                      </a:moveTo>
                      <a:lnTo>
                        <a:pt x="5" y="557"/>
                      </a:lnTo>
                      <a:lnTo>
                        <a:pt x="0" y="557"/>
                      </a:lnTo>
                      <a:lnTo>
                        <a:pt x="0" y="552"/>
                      </a:lnTo>
                      <a:lnTo>
                        <a:pt x="5" y="552"/>
                      </a:lnTo>
                      <a:close/>
                      <a:moveTo>
                        <a:pt x="5" y="563"/>
                      </a:moveTo>
                      <a:lnTo>
                        <a:pt x="5" y="568"/>
                      </a:lnTo>
                      <a:lnTo>
                        <a:pt x="0" y="568"/>
                      </a:lnTo>
                      <a:lnTo>
                        <a:pt x="0" y="563"/>
                      </a:lnTo>
                      <a:lnTo>
                        <a:pt x="5" y="563"/>
                      </a:lnTo>
                      <a:close/>
                      <a:moveTo>
                        <a:pt x="5" y="574"/>
                      </a:moveTo>
                      <a:lnTo>
                        <a:pt x="5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lnTo>
                        <a:pt x="5" y="574"/>
                      </a:lnTo>
                      <a:close/>
                      <a:moveTo>
                        <a:pt x="5" y="585"/>
                      </a:moveTo>
                      <a:lnTo>
                        <a:pt x="5" y="590"/>
                      </a:lnTo>
                      <a:lnTo>
                        <a:pt x="0" y="590"/>
                      </a:lnTo>
                      <a:lnTo>
                        <a:pt x="0" y="585"/>
                      </a:lnTo>
                      <a:lnTo>
                        <a:pt x="5" y="585"/>
                      </a:lnTo>
                      <a:close/>
                      <a:moveTo>
                        <a:pt x="5" y="596"/>
                      </a:moveTo>
                      <a:lnTo>
                        <a:pt x="5" y="601"/>
                      </a:lnTo>
                      <a:lnTo>
                        <a:pt x="0" y="601"/>
                      </a:lnTo>
                      <a:lnTo>
                        <a:pt x="0" y="596"/>
                      </a:lnTo>
                      <a:lnTo>
                        <a:pt x="5" y="596"/>
                      </a:lnTo>
                      <a:close/>
                      <a:moveTo>
                        <a:pt x="5" y="607"/>
                      </a:moveTo>
                      <a:lnTo>
                        <a:pt x="5" y="612"/>
                      </a:lnTo>
                      <a:lnTo>
                        <a:pt x="0" y="612"/>
                      </a:lnTo>
                      <a:lnTo>
                        <a:pt x="0" y="607"/>
                      </a:lnTo>
                      <a:lnTo>
                        <a:pt x="5" y="607"/>
                      </a:lnTo>
                      <a:close/>
                      <a:moveTo>
                        <a:pt x="5" y="618"/>
                      </a:moveTo>
                      <a:lnTo>
                        <a:pt x="5" y="623"/>
                      </a:lnTo>
                      <a:lnTo>
                        <a:pt x="0" y="623"/>
                      </a:lnTo>
                      <a:lnTo>
                        <a:pt x="0" y="618"/>
                      </a:lnTo>
                      <a:lnTo>
                        <a:pt x="5" y="618"/>
                      </a:lnTo>
                      <a:close/>
                      <a:moveTo>
                        <a:pt x="5" y="629"/>
                      </a:moveTo>
                      <a:lnTo>
                        <a:pt x="5" y="634"/>
                      </a:lnTo>
                      <a:lnTo>
                        <a:pt x="0" y="634"/>
                      </a:lnTo>
                      <a:lnTo>
                        <a:pt x="0" y="629"/>
                      </a:lnTo>
                      <a:lnTo>
                        <a:pt x="5" y="629"/>
                      </a:lnTo>
                      <a:close/>
                      <a:moveTo>
                        <a:pt x="5" y="640"/>
                      </a:moveTo>
                      <a:lnTo>
                        <a:pt x="5" y="645"/>
                      </a:lnTo>
                      <a:lnTo>
                        <a:pt x="0" y="645"/>
                      </a:lnTo>
                      <a:lnTo>
                        <a:pt x="0" y="640"/>
                      </a:lnTo>
                      <a:lnTo>
                        <a:pt x="5" y="640"/>
                      </a:lnTo>
                      <a:close/>
                      <a:moveTo>
                        <a:pt x="5" y="651"/>
                      </a:moveTo>
                      <a:lnTo>
                        <a:pt x="5" y="656"/>
                      </a:lnTo>
                      <a:lnTo>
                        <a:pt x="0" y="656"/>
                      </a:lnTo>
                      <a:lnTo>
                        <a:pt x="0" y="651"/>
                      </a:lnTo>
                      <a:lnTo>
                        <a:pt x="5" y="651"/>
                      </a:lnTo>
                      <a:close/>
                      <a:moveTo>
                        <a:pt x="5" y="662"/>
                      </a:moveTo>
                      <a:lnTo>
                        <a:pt x="5" y="667"/>
                      </a:lnTo>
                      <a:lnTo>
                        <a:pt x="0" y="667"/>
                      </a:lnTo>
                      <a:lnTo>
                        <a:pt x="0" y="662"/>
                      </a:lnTo>
                      <a:lnTo>
                        <a:pt x="5" y="662"/>
                      </a:lnTo>
                      <a:close/>
                      <a:moveTo>
                        <a:pt x="5" y="673"/>
                      </a:moveTo>
                      <a:lnTo>
                        <a:pt x="5" y="678"/>
                      </a:lnTo>
                      <a:lnTo>
                        <a:pt x="0" y="678"/>
                      </a:lnTo>
                      <a:lnTo>
                        <a:pt x="0" y="673"/>
                      </a:lnTo>
                      <a:lnTo>
                        <a:pt x="5" y="673"/>
                      </a:lnTo>
                      <a:close/>
                      <a:moveTo>
                        <a:pt x="5" y="684"/>
                      </a:moveTo>
                      <a:lnTo>
                        <a:pt x="5" y="689"/>
                      </a:lnTo>
                      <a:lnTo>
                        <a:pt x="0" y="689"/>
                      </a:lnTo>
                      <a:lnTo>
                        <a:pt x="0" y="684"/>
                      </a:lnTo>
                      <a:lnTo>
                        <a:pt x="5" y="684"/>
                      </a:lnTo>
                      <a:close/>
                      <a:moveTo>
                        <a:pt x="5" y="695"/>
                      </a:moveTo>
                      <a:lnTo>
                        <a:pt x="5" y="701"/>
                      </a:lnTo>
                      <a:lnTo>
                        <a:pt x="0" y="701"/>
                      </a:lnTo>
                      <a:lnTo>
                        <a:pt x="0" y="695"/>
                      </a:lnTo>
                      <a:lnTo>
                        <a:pt x="5" y="695"/>
                      </a:lnTo>
                      <a:close/>
                      <a:moveTo>
                        <a:pt x="5" y="706"/>
                      </a:moveTo>
                      <a:lnTo>
                        <a:pt x="5" y="712"/>
                      </a:lnTo>
                      <a:lnTo>
                        <a:pt x="0" y="712"/>
                      </a:lnTo>
                      <a:lnTo>
                        <a:pt x="0" y="706"/>
                      </a:lnTo>
                      <a:lnTo>
                        <a:pt x="5" y="706"/>
                      </a:lnTo>
                      <a:close/>
                      <a:moveTo>
                        <a:pt x="5" y="717"/>
                      </a:moveTo>
                      <a:lnTo>
                        <a:pt x="5" y="723"/>
                      </a:lnTo>
                      <a:lnTo>
                        <a:pt x="0" y="723"/>
                      </a:lnTo>
                      <a:lnTo>
                        <a:pt x="0" y="717"/>
                      </a:lnTo>
                      <a:lnTo>
                        <a:pt x="5" y="717"/>
                      </a:lnTo>
                      <a:close/>
                      <a:moveTo>
                        <a:pt x="5" y="728"/>
                      </a:moveTo>
                      <a:lnTo>
                        <a:pt x="5" y="734"/>
                      </a:lnTo>
                      <a:lnTo>
                        <a:pt x="0" y="734"/>
                      </a:lnTo>
                      <a:lnTo>
                        <a:pt x="0" y="728"/>
                      </a:lnTo>
                      <a:lnTo>
                        <a:pt x="5" y="728"/>
                      </a:lnTo>
                      <a:close/>
                      <a:moveTo>
                        <a:pt x="5" y="739"/>
                      </a:moveTo>
                      <a:lnTo>
                        <a:pt x="5" y="745"/>
                      </a:lnTo>
                      <a:lnTo>
                        <a:pt x="0" y="745"/>
                      </a:lnTo>
                      <a:lnTo>
                        <a:pt x="0" y="739"/>
                      </a:lnTo>
                      <a:lnTo>
                        <a:pt x="5" y="739"/>
                      </a:lnTo>
                      <a:close/>
                      <a:moveTo>
                        <a:pt x="5" y="750"/>
                      </a:moveTo>
                      <a:lnTo>
                        <a:pt x="5" y="756"/>
                      </a:lnTo>
                      <a:lnTo>
                        <a:pt x="0" y="756"/>
                      </a:lnTo>
                      <a:lnTo>
                        <a:pt x="0" y="750"/>
                      </a:lnTo>
                      <a:lnTo>
                        <a:pt x="5" y="750"/>
                      </a:lnTo>
                      <a:close/>
                      <a:moveTo>
                        <a:pt x="5" y="761"/>
                      </a:moveTo>
                      <a:lnTo>
                        <a:pt x="5" y="767"/>
                      </a:lnTo>
                      <a:lnTo>
                        <a:pt x="0" y="767"/>
                      </a:lnTo>
                      <a:lnTo>
                        <a:pt x="0" y="761"/>
                      </a:lnTo>
                      <a:lnTo>
                        <a:pt x="5" y="761"/>
                      </a:lnTo>
                      <a:close/>
                      <a:moveTo>
                        <a:pt x="5" y="772"/>
                      </a:moveTo>
                      <a:lnTo>
                        <a:pt x="5" y="778"/>
                      </a:lnTo>
                      <a:lnTo>
                        <a:pt x="0" y="778"/>
                      </a:lnTo>
                      <a:lnTo>
                        <a:pt x="0" y="772"/>
                      </a:lnTo>
                      <a:lnTo>
                        <a:pt x="5" y="772"/>
                      </a:lnTo>
                      <a:close/>
                      <a:moveTo>
                        <a:pt x="5" y="783"/>
                      </a:moveTo>
                      <a:lnTo>
                        <a:pt x="5" y="789"/>
                      </a:lnTo>
                      <a:lnTo>
                        <a:pt x="0" y="789"/>
                      </a:lnTo>
                      <a:lnTo>
                        <a:pt x="0" y="783"/>
                      </a:lnTo>
                      <a:lnTo>
                        <a:pt x="5" y="783"/>
                      </a:lnTo>
                      <a:close/>
                      <a:moveTo>
                        <a:pt x="5" y="794"/>
                      </a:moveTo>
                      <a:lnTo>
                        <a:pt x="5" y="800"/>
                      </a:lnTo>
                      <a:lnTo>
                        <a:pt x="0" y="80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close/>
                      <a:moveTo>
                        <a:pt x="5" y="805"/>
                      </a:moveTo>
                      <a:lnTo>
                        <a:pt x="5" y="811"/>
                      </a:lnTo>
                      <a:lnTo>
                        <a:pt x="0" y="811"/>
                      </a:lnTo>
                      <a:lnTo>
                        <a:pt x="0" y="805"/>
                      </a:lnTo>
                      <a:lnTo>
                        <a:pt x="5" y="805"/>
                      </a:lnTo>
                      <a:close/>
                      <a:moveTo>
                        <a:pt x="5" y="816"/>
                      </a:moveTo>
                      <a:lnTo>
                        <a:pt x="5" y="822"/>
                      </a:lnTo>
                      <a:lnTo>
                        <a:pt x="0" y="822"/>
                      </a:lnTo>
                      <a:lnTo>
                        <a:pt x="0" y="816"/>
                      </a:lnTo>
                      <a:lnTo>
                        <a:pt x="5" y="816"/>
                      </a:lnTo>
                      <a:close/>
                      <a:moveTo>
                        <a:pt x="5" y="827"/>
                      </a:moveTo>
                      <a:lnTo>
                        <a:pt x="5" y="833"/>
                      </a:lnTo>
                      <a:lnTo>
                        <a:pt x="0" y="833"/>
                      </a:lnTo>
                      <a:lnTo>
                        <a:pt x="0" y="827"/>
                      </a:lnTo>
                      <a:lnTo>
                        <a:pt x="5" y="827"/>
                      </a:lnTo>
                      <a:close/>
                      <a:moveTo>
                        <a:pt x="5" y="838"/>
                      </a:moveTo>
                      <a:lnTo>
                        <a:pt x="5" y="844"/>
                      </a:lnTo>
                      <a:lnTo>
                        <a:pt x="0" y="844"/>
                      </a:lnTo>
                      <a:lnTo>
                        <a:pt x="0" y="838"/>
                      </a:lnTo>
                      <a:lnTo>
                        <a:pt x="5" y="838"/>
                      </a:lnTo>
                      <a:close/>
                      <a:moveTo>
                        <a:pt x="5" y="849"/>
                      </a:moveTo>
                      <a:lnTo>
                        <a:pt x="5" y="855"/>
                      </a:lnTo>
                      <a:lnTo>
                        <a:pt x="0" y="855"/>
                      </a:lnTo>
                      <a:lnTo>
                        <a:pt x="0" y="849"/>
                      </a:lnTo>
                      <a:lnTo>
                        <a:pt x="5" y="849"/>
                      </a:lnTo>
                      <a:close/>
                      <a:moveTo>
                        <a:pt x="5" y="861"/>
                      </a:moveTo>
                      <a:lnTo>
                        <a:pt x="5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lnTo>
                        <a:pt x="5" y="861"/>
                      </a:lnTo>
                      <a:close/>
                      <a:moveTo>
                        <a:pt x="5" y="872"/>
                      </a:moveTo>
                      <a:lnTo>
                        <a:pt x="5" y="877"/>
                      </a:lnTo>
                      <a:lnTo>
                        <a:pt x="0" y="877"/>
                      </a:lnTo>
                      <a:lnTo>
                        <a:pt x="0" y="872"/>
                      </a:lnTo>
                      <a:lnTo>
                        <a:pt x="5" y="872"/>
                      </a:lnTo>
                      <a:close/>
                      <a:moveTo>
                        <a:pt x="5" y="883"/>
                      </a:moveTo>
                      <a:lnTo>
                        <a:pt x="5" y="888"/>
                      </a:lnTo>
                      <a:lnTo>
                        <a:pt x="0" y="888"/>
                      </a:lnTo>
                      <a:lnTo>
                        <a:pt x="0" y="883"/>
                      </a:lnTo>
                      <a:lnTo>
                        <a:pt x="5" y="883"/>
                      </a:lnTo>
                      <a:close/>
                      <a:moveTo>
                        <a:pt x="5" y="894"/>
                      </a:moveTo>
                      <a:lnTo>
                        <a:pt x="5" y="899"/>
                      </a:lnTo>
                      <a:lnTo>
                        <a:pt x="0" y="899"/>
                      </a:lnTo>
                      <a:lnTo>
                        <a:pt x="0" y="894"/>
                      </a:lnTo>
                      <a:lnTo>
                        <a:pt x="5" y="894"/>
                      </a:lnTo>
                      <a:close/>
                      <a:moveTo>
                        <a:pt x="5" y="905"/>
                      </a:moveTo>
                      <a:lnTo>
                        <a:pt x="5" y="910"/>
                      </a:lnTo>
                      <a:lnTo>
                        <a:pt x="0" y="910"/>
                      </a:lnTo>
                      <a:lnTo>
                        <a:pt x="0" y="905"/>
                      </a:lnTo>
                      <a:lnTo>
                        <a:pt x="5" y="905"/>
                      </a:lnTo>
                      <a:close/>
                      <a:moveTo>
                        <a:pt x="5" y="916"/>
                      </a:moveTo>
                      <a:lnTo>
                        <a:pt x="5" y="921"/>
                      </a:lnTo>
                      <a:lnTo>
                        <a:pt x="0" y="921"/>
                      </a:lnTo>
                      <a:lnTo>
                        <a:pt x="0" y="916"/>
                      </a:lnTo>
                      <a:lnTo>
                        <a:pt x="5" y="916"/>
                      </a:lnTo>
                      <a:close/>
                      <a:moveTo>
                        <a:pt x="5" y="927"/>
                      </a:moveTo>
                      <a:lnTo>
                        <a:pt x="5" y="932"/>
                      </a:lnTo>
                      <a:lnTo>
                        <a:pt x="0" y="932"/>
                      </a:lnTo>
                      <a:lnTo>
                        <a:pt x="0" y="927"/>
                      </a:lnTo>
                      <a:lnTo>
                        <a:pt x="5" y="927"/>
                      </a:lnTo>
                      <a:close/>
                      <a:moveTo>
                        <a:pt x="5" y="938"/>
                      </a:moveTo>
                      <a:lnTo>
                        <a:pt x="5" y="943"/>
                      </a:lnTo>
                      <a:lnTo>
                        <a:pt x="0" y="943"/>
                      </a:lnTo>
                      <a:lnTo>
                        <a:pt x="0" y="938"/>
                      </a:lnTo>
                      <a:lnTo>
                        <a:pt x="5" y="938"/>
                      </a:lnTo>
                      <a:close/>
                      <a:moveTo>
                        <a:pt x="5" y="949"/>
                      </a:moveTo>
                      <a:lnTo>
                        <a:pt x="5" y="954"/>
                      </a:lnTo>
                      <a:lnTo>
                        <a:pt x="0" y="954"/>
                      </a:lnTo>
                      <a:lnTo>
                        <a:pt x="0" y="949"/>
                      </a:lnTo>
                      <a:lnTo>
                        <a:pt x="5" y="949"/>
                      </a:lnTo>
                      <a:close/>
                      <a:moveTo>
                        <a:pt x="5" y="960"/>
                      </a:moveTo>
                      <a:lnTo>
                        <a:pt x="5" y="965"/>
                      </a:lnTo>
                      <a:lnTo>
                        <a:pt x="0" y="965"/>
                      </a:lnTo>
                      <a:lnTo>
                        <a:pt x="0" y="960"/>
                      </a:lnTo>
                      <a:lnTo>
                        <a:pt x="5" y="960"/>
                      </a:lnTo>
                      <a:close/>
                      <a:moveTo>
                        <a:pt x="5" y="971"/>
                      </a:moveTo>
                      <a:lnTo>
                        <a:pt x="5" y="976"/>
                      </a:lnTo>
                      <a:lnTo>
                        <a:pt x="0" y="976"/>
                      </a:lnTo>
                      <a:lnTo>
                        <a:pt x="0" y="971"/>
                      </a:lnTo>
                      <a:lnTo>
                        <a:pt x="5" y="971"/>
                      </a:lnTo>
                      <a:close/>
                      <a:moveTo>
                        <a:pt x="5" y="982"/>
                      </a:moveTo>
                      <a:lnTo>
                        <a:pt x="5" y="987"/>
                      </a:lnTo>
                      <a:lnTo>
                        <a:pt x="0" y="987"/>
                      </a:lnTo>
                      <a:lnTo>
                        <a:pt x="0" y="982"/>
                      </a:lnTo>
                      <a:lnTo>
                        <a:pt x="5" y="982"/>
                      </a:lnTo>
                      <a:close/>
                      <a:moveTo>
                        <a:pt x="5" y="993"/>
                      </a:moveTo>
                      <a:lnTo>
                        <a:pt x="5" y="998"/>
                      </a:lnTo>
                      <a:lnTo>
                        <a:pt x="0" y="998"/>
                      </a:lnTo>
                      <a:lnTo>
                        <a:pt x="0" y="993"/>
                      </a:lnTo>
                      <a:lnTo>
                        <a:pt x="5" y="993"/>
                      </a:lnTo>
                      <a:close/>
                      <a:moveTo>
                        <a:pt x="5" y="1004"/>
                      </a:moveTo>
                      <a:lnTo>
                        <a:pt x="5" y="1009"/>
                      </a:lnTo>
                      <a:lnTo>
                        <a:pt x="0" y="1009"/>
                      </a:lnTo>
                      <a:lnTo>
                        <a:pt x="0" y="1004"/>
                      </a:lnTo>
                      <a:lnTo>
                        <a:pt x="5" y="1004"/>
                      </a:lnTo>
                      <a:close/>
                      <a:moveTo>
                        <a:pt x="5" y="1015"/>
                      </a:moveTo>
                      <a:lnTo>
                        <a:pt x="5" y="1021"/>
                      </a:lnTo>
                      <a:lnTo>
                        <a:pt x="0" y="1021"/>
                      </a:lnTo>
                      <a:lnTo>
                        <a:pt x="0" y="1015"/>
                      </a:lnTo>
                      <a:lnTo>
                        <a:pt x="5" y="1015"/>
                      </a:lnTo>
                      <a:close/>
                      <a:moveTo>
                        <a:pt x="5" y="1026"/>
                      </a:moveTo>
                      <a:lnTo>
                        <a:pt x="5" y="1032"/>
                      </a:lnTo>
                      <a:lnTo>
                        <a:pt x="0" y="1032"/>
                      </a:lnTo>
                      <a:lnTo>
                        <a:pt x="0" y="1026"/>
                      </a:lnTo>
                      <a:lnTo>
                        <a:pt x="5" y="1026"/>
                      </a:lnTo>
                      <a:close/>
                      <a:moveTo>
                        <a:pt x="5" y="1037"/>
                      </a:moveTo>
                      <a:lnTo>
                        <a:pt x="5" y="1043"/>
                      </a:lnTo>
                      <a:lnTo>
                        <a:pt x="0" y="1043"/>
                      </a:lnTo>
                      <a:lnTo>
                        <a:pt x="0" y="1037"/>
                      </a:lnTo>
                      <a:lnTo>
                        <a:pt x="5" y="1037"/>
                      </a:lnTo>
                      <a:close/>
                      <a:moveTo>
                        <a:pt x="5" y="1048"/>
                      </a:moveTo>
                      <a:lnTo>
                        <a:pt x="5" y="1054"/>
                      </a:lnTo>
                      <a:lnTo>
                        <a:pt x="0" y="1054"/>
                      </a:lnTo>
                      <a:lnTo>
                        <a:pt x="0" y="1048"/>
                      </a:lnTo>
                      <a:lnTo>
                        <a:pt x="5" y="1048"/>
                      </a:lnTo>
                      <a:close/>
                      <a:moveTo>
                        <a:pt x="5" y="1059"/>
                      </a:moveTo>
                      <a:lnTo>
                        <a:pt x="5" y="1065"/>
                      </a:lnTo>
                      <a:lnTo>
                        <a:pt x="0" y="1065"/>
                      </a:lnTo>
                      <a:lnTo>
                        <a:pt x="0" y="1059"/>
                      </a:lnTo>
                      <a:lnTo>
                        <a:pt x="5" y="1059"/>
                      </a:lnTo>
                      <a:close/>
                      <a:moveTo>
                        <a:pt x="5" y="1070"/>
                      </a:moveTo>
                      <a:lnTo>
                        <a:pt x="5" y="1076"/>
                      </a:lnTo>
                      <a:lnTo>
                        <a:pt x="0" y="1076"/>
                      </a:lnTo>
                      <a:lnTo>
                        <a:pt x="0" y="1070"/>
                      </a:lnTo>
                      <a:lnTo>
                        <a:pt x="5" y="1070"/>
                      </a:lnTo>
                      <a:close/>
                      <a:moveTo>
                        <a:pt x="5" y="1081"/>
                      </a:moveTo>
                      <a:lnTo>
                        <a:pt x="5" y="1087"/>
                      </a:lnTo>
                      <a:lnTo>
                        <a:pt x="0" y="1087"/>
                      </a:lnTo>
                      <a:lnTo>
                        <a:pt x="0" y="1081"/>
                      </a:lnTo>
                      <a:lnTo>
                        <a:pt x="5" y="1081"/>
                      </a:lnTo>
                      <a:close/>
                      <a:moveTo>
                        <a:pt x="5" y="1092"/>
                      </a:moveTo>
                      <a:lnTo>
                        <a:pt x="5" y="1098"/>
                      </a:lnTo>
                      <a:lnTo>
                        <a:pt x="0" y="1098"/>
                      </a:lnTo>
                      <a:lnTo>
                        <a:pt x="0" y="1092"/>
                      </a:lnTo>
                      <a:lnTo>
                        <a:pt x="5" y="1092"/>
                      </a:lnTo>
                      <a:close/>
                      <a:moveTo>
                        <a:pt x="5" y="1103"/>
                      </a:moveTo>
                      <a:lnTo>
                        <a:pt x="5" y="1109"/>
                      </a:lnTo>
                      <a:lnTo>
                        <a:pt x="0" y="1109"/>
                      </a:lnTo>
                      <a:lnTo>
                        <a:pt x="0" y="1103"/>
                      </a:lnTo>
                      <a:lnTo>
                        <a:pt x="5" y="1103"/>
                      </a:lnTo>
                      <a:close/>
                      <a:moveTo>
                        <a:pt x="5" y="1114"/>
                      </a:moveTo>
                      <a:lnTo>
                        <a:pt x="5" y="1120"/>
                      </a:lnTo>
                      <a:lnTo>
                        <a:pt x="0" y="1120"/>
                      </a:lnTo>
                      <a:lnTo>
                        <a:pt x="0" y="1114"/>
                      </a:lnTo>
                      <a:lnTo>
                        <a:pt x="5" y="1114"/>
                      </a:lnTo>
                      <a:close/>
                      <a:moveTo>
                        <a:pt x="5" y="1125"/>
                      </a:moveTo>
                      <a:lnTo>
                        <a:pt x="5" y="1131"/>
                      </a:lnTo>
                      <a:lnTo>
                        <a:pt x="0" y="1131"/>
                      </a:lnTo>
                      <a:lnTo>
                        <a:pt x="0" y="1125"/>
                      </a:lnTo>
                      <a:lnTo>
                        <a:pt x="5" y="1125"/>
                      </a:lnTo>
                      <a:close/>
                      <a:moveTo>
                        <a:pt x="5" y="1136"/>
                      </a:moveTo>
                      <a:lnTo>
                        <a:pt x="5" y="1142"/>
                      </a:lnTo>
                      <a:lnTo>
                        <a:pt x="0" y="1142"/>
                      </a:lnTo>
                      <a:lnTo>
                        <a:pt x="0" y="1136"/>
                      </a:lnTo>
                      <a:lnTo>
                        <a:pt x="5" y="1136"/>
                      </a:lnTo>
                      <a:close/>
                      <a:moveTo>
                        <a:pt x="5" y="1147"/>
                      </a:moveTo>
                      <a:lnTo>
                        <a:pt x="5" y="1153"/>
                      </a:lnTo>
                      <a:lnTo>
                        <a:pt x="0" y="1153"/>
                      </a:lnTo>
                      <a:lnTo>
                        <a:pt x="0" y="1147"/>
                      </a:lnTo>
                      <a:lnTo>
                        <a:pt x="5" y="1147"/>
                      </a:lnTo>
                      <a:close/>
                      <a:moveTo>
                        <a:pt x="5" y="1158"/>
                      </a:moveTo>
                      <a:lnTo>
                        <a:pt x="5" y="1164"/>
                      </a:lnTo>
                      <a:lnTo>
                        <a:pt x="0" y="1164"/>
                      </a:lnTo>
                      <a:lnTo>
                        <a:pt x="0" y="1158"/>
                      </a:lnTo>
                      <a:lnTo>
                        <a:pt x="5" y="1158"/>
                      </a:lnTo>
                      <a:close/>
                      <a:moveTo>
                        <a:pt x="5" y="1169"/>
                      </a:moveTo>
                      <a:lnTo>
                        <a:pt x="5" y="1175"/>
                      </a:lnTo>
                      <a:lnTo>
                        <a:pt x="0" y="1175"/>
                      </a:lnTo>
                      <a:lnTo>
                        <a:pt x="0" y="1169"/>
                      </a:lnTo>
                      <a:lnTo>
                        <a:pt x="5" y="1169"/>
                      </a:lnTo>
                      <a:close/>
                      <a:moveTo>
                        <a:pt x="5" y="1181"/>
                      </a:moveTo>
                      <a:lnTo>
                        <a:pt x="5" y="1186"/>
                      </a:lnTo>
                      <a:lnTo>
                        <a:pt x="0" y="1186"/>
                      </a:lnTo>
                      <a:lnTo>
                        <a:pt x="0" y="1181"/>
                      </a:lnTo>
                      <a:lnTo>
                        <a:pt x="5" y="1181"/>
                      </a:lnTo>
                      <a:close/>
                      <a:moveTo>
                        <a:pt x="5" y="1192"/>
                      </a:moveTo>
                      <a:lnTo>
                        <a:pt x="5" y="1197"/>
                      </a:lnTo>
                      <a:lnTo>
                        <a:pt x="0" y="1197"/>
                      </a:lnTo>
                      <a:lnTo>
                        <a:pt x="0" y="1192"/>
                      </a:lnTo>
                      <a:lnTo>
                        <a:pt x="5" y="1192"/>
                      </a:lnTo>
                      <a:close/>
                      <a:moveTo>
                        <a:pt x="5" y="1203"/>
                      </a:moveTo>
                      <a:lnTo>
                        <a:pt x="5" y="1208"/>
                      </a:lnTo>
                      <a:lnTo>
                        <a:pt x="0" y="1208"/>
                      </a:lnTo>
                      <a:lnTo>
                        <a:pt x="0" y="1203"/>
                      </a:lnTo>
                      <a:lnTo>
                        <a:pt x="5" y="1203"/>
                      </a:lnTo>
                      <a:close/>
                      <a:moveTo>
                        <a:pt x="5" y="1214"/>
                      </a:moveTo>
                      <a:lnTo>
                        <a:pt x="5" y="1219"/>
                      </a:lnTo>
                      <a:lnTo>
                        <a:pt x="0" y="1219"/>
                      </a:lnTo>
                      <a:lnTo>
                        <a:pt x="0" y="1214"/>
                      </a:lnTo>
                      <a:lnTo>
                        <a:pt x="5" y="1214"/>
                      </a:lnTo>
                      <a:close/>
                      <a:moveTo>
                        <a:pt x="5" y="1225"/>
                      </a:moveTo>
                      <a:lnTo>
                        <a:pt x="5" y="1230"/>
                      </a:lnTo>
                      <a:lnTo>
                        <a:pt x="0" y="1230"/>
                      </a:lnTo>
                      <a:lnTo>
                        <a:pt x="0" y="1225"/>
                      </a:lnTo>
                      <a:lnTo>
                        <a:pt x="5" y="1225"/>
                      </a:lnTo>
                      <a:close/>
                      <a:moveTo>
                        <a:pt x="5" y="1236"/>
                      </a:moveTo>
                      <a:lnTo>
                        <a:pt x="5" y="1241"/>
                      </a:lnTo>
                      <a:lnTo>
                        <a:pt x="0" y="1241"/>
                      </a:lnTo>
                      <a:lnTo>
                        <a:pt x="0" y="1236"/>
                      </a:lnTo>
                      <a:lnTo>
                        <a:pt x="5" y="1236"/>
                      </a:lnTo>
                      <a:close/>
                      <a:moveTo>
                        <a:pt x="5" y="1247"/>
                      </a:moveTo>
                      <a:lnTo>
                        <a:pt x="5" y="1252"/>
                      </a:lnTo>
                      <a:lnTo>
                        <a:pt x="0" y="1252"/>
                      </a:lnTo>
                      <a:lnTo>
                        <a:pt x="0" y="1247"/>
                      </a:lnTo>
                      <a:lnTo>
                        <a:pt x="5" y="1247"/>
                      </a:lnTo>
                      <a:close/>
                      <a:moveTo>
                        <a:pt x="5" y="1258"/>
                      </a:moveTo>
                      <a:lnTo>
                        <a:pt x="5" y="1263"/>
                      </a:lnTo>
                      <a:lnTo>
                        <a:pt x="0" y="1263"/>
                      </a:lnTo>
                      <a:lnTo>
                        <a:pt x="0" y="1258"/>
                      </a:lnTo>
                      <a:lnTo>
                        <a:pt x="5" y="1258"/>
                      </a:lnTo>
                      <a:close/>
                      <a:moveTo>
                        <a:pt x="5" y="1269"/>
                      </a:moveTo>
                      <a:lnTo>
                        <a:pt x="5" y="1274"/>
                      </a:lnTo>
                      <a:lnTo>
                        <a:pt x="0" y="1274"/>
                      </a:lnTo>
                      <a:lnTo>
                        <a:pt x="0" y="1269"/>
                      </a:lnTo>
                      <a:lnTo>
                        <a:pt x="5" y="1269"/>
                      </a:lnTo>
                      <a:close/>
                      <a:moveTo>
                        <a:pt x="5" y="1280"/>
                      </a:moveTo>
                      <a:lnTo>
                        <a:pt x="5" y="1285"/>
                      </a:lnTo>
                      <a:lnTo>
                        <a:pt x="0" y="1285"/>
                      </a:lnTo>
                      <a:lnTo>
                        <a:pt x="0" y="1280"/>
                      </a:lnTo>
                      <a:lnTo>
                        <a:pt x="5" y="1280"/>
                      </a:lnTo>
                      <a:close/>
                      <a:moveTo>
                        <a:pt x="5" y="1291"/>
                      </a:moveTo>
                      <a:lnTo>
                        <a:pt x="5" y="1296"/>
                      </a:lnTo>
                      <a:lnTo>
                        <a:pt x="0" y="1296"/>
                      </a:lnTo>
                      <a:lnTo>
                        <a:pt x="0" y="1291"/>
                      </a:lnTo>
                      <a:lnTo>
                        <a:pt x="5" y="1291"/>
                      </a:lnTo>
                      <a:close/>
                      <a:moveTo>
                        <a:pt x="5" y="1302"/>
                      </a:moveTo>
                      <a:lnTo>
                        <a:pt x="5" y="130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5" y="1302"/>
                      </a:lnTo>
                      <a:close/>
                      <a:moveTo>
                        <a:pt x="5" y="1313"/>
                      </a:moveTo>
                      <a:lnTo>
                        <a:pt x="5" y="1318"/>
                      </a:lnTo>
                      <a:lnTo>
                        <a:pt x="0" y="1318"/>
                      </a:lnTo>
                      <a:lnTo>
                        <a:pt x="0" y="1313"/>
                      </a:lnTo>
                      <a:lnTo>
                        <a:pt x="5" y="1313"/>
                      </a:lnTo>
                      <a:close/>
                      <a:moveTo>
                        <a:pt x="5" y="1324"/>
                      </a:moveTo>
                      <a:lnTo>
                        <a:pt x="5" y="1330"/>
                      </a:lnTo>
                      <a:lnTo>
                        <a:pt x="0" y="1330"/>
                      </a:lnTo>
                      <a:lnTo>
                        <a:pt x="0" y="1324"/>
                      </a:lnTo>
                      <a:lnTo>
                        <a:pt x="5" y="1324"/>
                      </a:lnTo>
                      <a:close/>
                      <a:moveTo>
                        <a:pt x="5" y="1335"/>
                      </a:moveTo>
                      <a:lnTo>
                        <a:pt x="5" y="1341"/>
                      </a:lnTo>
                      <a:lnTo>
                        <a:pt x="0" y="1341"/>
                      </a:lnTo>
                      <a:lnTo>
                        <a:pt x="0" y="1335"/>
                      </a:lnTo>
                      <a:lnTo>
                        <a:pt x="5" y="1335"/>
                      </a:lnTo>
                      <a:close/>
                      <a:moveTo>
                        <a:pt x="5" y="1346"/>
                      </a:moveTo>
                      <a:lnTo>
                        <a:pt x="5" y="1352"/>
                      </a:lnTo>
                      <a:lnTo>
                        <a:pt x="0" y="1352"/>
                      </a:lnTo>
                      <a:lnTo>
                        <a:pt x="0" y="1346"/>
                      </a:lnTo>
                      <a:lnTo>
                        <a:pt x="5" y="1346"/>
                      </a:lnTo>
                      <a:close/>
                      <a:moveTo>
                        <a:pt x="5" y="1357"/>
                      </a:moveTo>
                      <a:lnTo>
                        <a:pt x="5" y="1363"/>
                      </a:lnTo>
                      <a:lnTo>
                        <a:pt x="0" y="1363"/>
                      </a:lnTo>
                      <a:lnTo>
                        <a:pt x="0" y="1357"/>
                      </a:lnTo>
                      <a:lnTo>
                        <a:pt x="5" y="1357"/>
                      </a:lnTo>
                      <a:close/>
                      <a:moveTo>
                        <a:pt x="5" y="1368"/>
                      </a:moveTo>
                      <a:lnTo>
                        <a:pt x="5" y="1374"/>
                      </a:lnTo>
                      <a:lnTo>
                        <a:pt x="0" y="1374"/>
                      </a:lnTo>
                      <a:lnTo>
                        <a:pt x="0" y="1368"/>
                      </a:lnTo>
                      <a:lnTo>
                        <a:pt x="5" y="1368"/>
                      </a:lnTo>
                      <a:close/>
                      <a:moveTo>
                        <a:pt x="5" y="1379"/>
                      </a:moveTo>
                      <a:lnTo>
                        <a:pt x="5" y="1385"/>
                      </a:lnTo>
                      <a:lnTo>
                        <a:pt x="0" y="1385"/>
                      </a:lnTo>
                      <a:lnTo>
                        <a:pt x="0" y="1379"/>
                      </a:lnTo>
                      <a:lnTo>
                        <a:pt x="5" y="1379"/>
                      </a:lnTo>
                      <a:close/>
                      <a:moveTo>
                        <a:pt x="5" y="1390"/>
                      </a:moveTo>
                      <a:lnTo>
                        <a:pt x="5" y="1396"/>
                      </a:lnTo>
                      <a:lnTo>
                        <a:pt x="0" y="1396"/>
                      </a:lnTo>
                      <a:lnTo>
                        <a:pt x="0" y="1390"/>
                      </a:lnTo>
                      <a:lnTo>
                        <a:pt x="5" y="1390"/>
                      </a:lnTo>
                      <a:close/>
                      <a:moveTo>
                        <a:pt x="5" y="1401"/>
                      </a:moveTo>
                      <a:lnTo>
                        <a:pt x="5" y="1407"/>
                      </a:lnTo>
                      <a:lnTo>
                        <a:pt x="0" y="1407"/>
                      </a:lnTo>
                      <a:lnTo>
                        <a:pt x="0" y="1401"/>
                      </a:lnTo>
                      <a:lnTo>
                        <a:pt x="5" y="1401"/>
                      </a:lnTo>
                      <a:close/>
                      <a:moveTo>
                        <a:pt x="5" y="1412"/>
                      </a:moveTo>
                      <a:lnTo>
                        <a:pt x="5" y="1418"/>
                      </a:lnTo>
                      <a:lnTo>
                        <a:pt x="0" y="1418"/>
                      </a:lnTo>
                      <a:lnTo>
                        <a:pt x="0" y="1412"/>
                      </a:lnTo>
                      <a:lnTo>
                        <a:pt x="5" y="1412"/>
                      </a:lnTo>
                      <a:close/>
                      <a:moveTo>
                        <a:pt x="5" y="1423"/>
                      </a:moveTo>
                      <a:lnTo>
                        <a:pt x="5" y="1429"/>
                      </a:lnTo>
                      <a:lnTo>
                        <a:pt x="0" y="1429"/>
                      </a:lnTo>
                      <a:lnTo>
                        <a:pt x="0" y="1423"/>
                      </a:lnTo>
                      <a:lnTo>
                        <a:pt x="5" y="1423"/>
                      </a:lnTo>
                      <a:close/>
                      <a:moveTo>
                        <a:pt x="5" y="1434"/>
                      </a:moveTo>
                      <a:lnTo>
                        <a:pt x="5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lnTo>
                        <a:pt x="5" y="1434"/>
                      </a:lnTo>
                      <a:close/>
                      <a:moveTo>
                        <a:pt x="5" y="1445"/>
                      </a:moveTo>
                      <a:lnTo>
                        <a:pt x="5" y="1451"/>
                      </a:lnTo>
                      <a:lnTo>
                        <a:pt x="0" y="1451"/>
                      </a:lnTo>
                      <a:lnTo>
                        <a:pt x="0" y="1445"/>
                      </a:lnTo>
                      <a:lnTo>
                        <a:pt x="5" y="1445"/>
                      </a:lnTo>
                      <a:close/>
                      <a:moveTo>
                        <a:pt x="5" y="1456"/>
                      </a:moveTo>
                      <a:lnTo>
                        <a:pt x="5" y="1462"/>
                      </a:lnTo>
                      <a:lnTo>
                        <a:pt x="0" y="1462"/>
                      </a:lnTo>
                      <a:lnTo>
                        <a:pt x="0" y="1456"/>
                      </a:lnTo>
                      <a:lnTo>
                        <a:pt x="5" y="1456"/>
                      </a:lnTo>
                      <a:close/>
                      <a:moveTo>
                        <a:pt x="5" y="1467"/>
                      </a:moveTo>
                      <a:lnTo>
                        <a:pt x="5" y="1473"/>
                      </a:lnTo>
                      <a:lnTo>
                        <a:pt x="0" y="1473"/>
                      </a:lnTo>
                      <a:lnTo>
                        <a:pt x="0" y="1467"/>
                      </a:lnTo>
                      <a:lnTo>
                        <a:pt x="5" y="1467"/>
                      </a:lnTo>
                      <a:close/>
                      <a:moveTo>
                        <a:pt x="5" y="1478"/>
                      </a:moveTo>
                      <a:lnTo>
                        <a:pt x="5" y="1484"/>
                      </a:lnTo>
                      <a:lnTo>
                        <a:pt x="0" y="1484"/>
                      </a:lnTo>
                      <a:lnTo>
                        <a:pt x="0" y="1478"/>
                      </a:lnTo>
                      <a:lnTo>
                        <a:pt x="5" y="1478"/>
                      </a:lnTo>
                      <a:close/>
                      <a:moveTo>
                        <a:pt x="5" y="1490"/>
                      </a:moveTo>
                      <a:lnTo>
                        <a:pt x="5" y="1495"/>
                      </a:lnTo>
                      <a:lnTo>
                        <a:pt x="0" y="1495"/>
                      </a:lnTo>
                      <a:lnTo>
                        <a:pt x="0" y="1490"/>
                      </a:lnTo>
                      <a:lnTo>
                        <a:pt x="5" y="1490"/>
                      </a:lnTo>
                      <a:close/>
                      <a:moveTo>
                        <a:pt x="5" y="1501"/>
                      </a:moveTo>
                      <a:lnTo>
                        <a:pt x="5" y="1506"/>
                      </a:lnTo>
                      <a:lnTo>
                        <a:pt x="0" y="1506"/>
                      </a:lnTo>
                      <a:lnTo>
                        <a:pt x="0" y="1501"/>
                      </a:lnTo>
                      <a:lnTo>
                        <a:pt x="5" y="1501"/>
                      </a:lnTo>
                      <a:close/>
                      <a:moveTo>
                        <a:pt x="5" y="1512"/>
                      </a:moveTo>
                      <a:lnTo>
                        <a:pt x="5" y="1517"/>
                      </a:lnTo>
                      <a:lnTo>
                        <a:pt x="0" y="1517"/>
                      </a:lnTo>
                      <a:lnTo>
                        <a:pt x="0" y="1512"/>
                      </a:lnTo>
                      <a:lnTo>
                        <a:pt x="5" y="1512"/>
                      </a:lnTo>
                      <a:close/>
                      <a:moveTo>
                        <a:pt x="5" y="1523"/>
                      </a:moveTo>
                      <a:lnTo>
                        <a:pt x="5" y="1528"/>
                      </a:lnTo>
                      <a:lnTo>
                        <a:pt x="0" y="1528"/>
                      </a:lnTo>
                      <a:lnTo>
                        <a:pt x="0" y="1523"/>
                      </a:lnTo>
                      <a:lnTo>
                        <a:pt x="5" y="1523"/>
                      </a:lnTo>
                      <a:close/>
                      <a:moveTo>
                        <a:pt x="5" y="1534"/>
                      </a:moveTo>
                      <a:lnTo>
                        <a:pt x="5" y="1539"/>
                      </a:lnTo>
                      <a:lnTo>
                        <a:pt x="0" y="1539"/>
                      </a:lnTo>
                      <a:lnTo>
                        <a:pt x="0" y="1534"/>
                      </a:lnTo>
                      <a:lnTo>
                        <a:pt x="5" y="1534"/>
                      </a:lnTo>
                      <a:close/>
                      <a:moveTo>
                        <a:pt x="5" y="1545"/>
                      </a:moveTo>
                      <a:lnTo>
                        <a:pt x="5" y="1550"/>
                      </a:lnTo>
                      <a:lnTo>
                        <a:pt x="0" y="1550"/>
                      </a:lnTo>
                      <a:lnTo>
                        <a:pt x="0" y="1545"/>
                      </a:lnTo>
                      <a:lnTo>
                        <a:pt x="5" y="1545"/>
                      </a:lnTo>
                      <a:close/>
                      <a:moveTo>
                        <a:pt x="5" y="1556"/>
                      </a:moveTo>
                      <a:lnTo>
                        <a:pt x="5" y="1561"/>
                      </a:lnTo>
                      <a:lnTo>
                        <a:pt x="0" y="1561"/>
                      </a:lnTo>
                      <a:lnTo>
                        <a:pt x="0" y="1556"/>
                      </a:lnTo>
                      <a:lnTo>
                        <a:pt x="5" y="1556"/>
                      </a:lnTo>
                      <a:close/>
                      <a:moveTo>
                        <a:pt x="5" y="1567"/>
                      </a:moveTo>
                      <a:lnTo>
                        <a:pt x="5" y="1572"/>
                      </a:lnTo>
                      <a:lnTo>
                        <a:pt x="0" y="1572"/>
                      </a:lnTo>
                      <a:lnTo>
                        <a:pt x="0" y="1567"/>
                      </a:lnTo>
                      <a:lnTo>
                        <a:pt x="5" y="1567"/>
                      </a:lnTo>
                      <a:close/>
                      <a:moveTo>
                        <a:pt x="5" y="1578"/>
                      </a:moveTo>
                      <a:lnTo>
                        <a:pt x="5" y="1583"/>
                      </a:lnTo>
                      <a:lnTo>
                        <a:pt x="0" y="1583"/>
                      </a:lnTo>
                      <a:lnTo>
                        <a:pt x="0" y="1578"/>
                      </a:lnTo>
                      <a:lnTo>
                        <a:pt x="5" y="1578"/>
                      </a:lnTo>
                      <a:close/>
                      <a:moveTo>
                        <a:pt x="5" y="1589"/>
                      </a:moveTo>
                      <a:lnTo>
                        <a:pt x="5" y="1594"/>
                      </a:lnTo>
                      <a:lnTo>
                        <a:pt x="0" y="1594"/>
                      </a:lnTo>
                      <a:lnTo>
                        <a:pt x="0" y="1589"/>
                      </a:lnTo>
                      <a:lnTo>
                        <a:pt x="5" y="1589"/>
                      </a:lnTo>
                      <a:close/>
                      <a:moveTo>
                        <a:pt x="5" y="1600"/>
                      </a:moveTo>
                      <a:lnTo>
                        <a:pt x="5" y="1605"/>
                      </a:lnTo>
                      <a:lnTo>
                        <a:pt x="0" y="1605"/>
                      </a:lnTo>
                      <a:lnTo>
                        <a:pt x="0" y="1600"/>
                      </a:lnTo>
                      <a:lnTo>
                        <a:pt x="5" y="1600"/>
                      </a:lnTo>
                      <a:close/>
                      <a:moveTo>
                        <a:pt x="5" y="1611"/>
                      </a:moveTo>
                      <a:lnTo>
                        <a:pt x="5" y="1616"/>
                      </a:lnTo>
                      <a:lnTo>
                        <a:pt x="0" y="1616"/>
                      </a:lnTo>
                      <a:lnTo>
                        <a:pt x="0" y="1611"/>
                      </a:lnTo>
                      <a:lnTo>
                        <a:pt x="5" y="1611"/>
                      </a:lnTo>
                      <a:close/>
                      <a:moveTo>
                        <a:pt x="5" y="1622"/>
                      </a:moveTo>
                      <a:lnTo>
                        <a:pt x="5" y="1627"/>
                      </a:lnTo>
                      <a:lnTo>
                        <a:pt x="0" y="1627"/>
                      </a:lnTo>
                      <a:lnTo>
                        <a:pt x="0" y="1622"/>
                      </a:lnTo>
                      <a:lnTo>
                        <a:pt x="5" y="1622"/>
                      </a:lnTo>
                      <a:close/>
                      <a:moveTo>
                        <a:pt x="5" y="1633"/>
                      </a:moveTo>
                      <a:lnTo>
                        <a:pt x="5" y="1638"/>
                      </a:lnTo>
                      <a:lnTo>
                        <a:pt x="0" y="1638"/>
                      </a:lnTo>
                      <a:lnTo>
                        <a:pt x="0" y="1633"/>
                      </a:lnTo>
                      <a:lnTo>
                        <a:pt x="5" y="1633"/>
                      </a:lnTo>
                      <a:close/>
                      <a:moveTo>
                        <a:pt x="5" y="1644"/>
                      </a:moveTo>
                      <a:lnTo>
                        <a:pt x="5" y="1650"/>
                      </a:lnTo>
                      <a:lnTo>
                        <a:pt x="0" y="1650"/>
                      </a:lnTo>
                      <a:lnTo>
                        <a:pt x="0" y="1644"/>
                      </a:lnTo>
                      <a:lnTo>
                        <a:pt x="5" y="1644"/>
                      </a:lnTo>
                      <a:close/>
                      <a:moveTo>
                        <a:pt x="5" y="1655"/>
                      </a:moveTo>
                      <a:lnTo>
                        <a:pt x="5" y="1661"/>
                      </a:lnTo>
                      <a:lnTo>
                        <a:pt x="0" y="1661"/>
                      </a:lnTo>
                      <a:lnTo>
                        <a:pt x="0" y="1655"/>
                      </a:lnTo>
                      <a:lnTo>
                        <a:pt x="5" y="1655"/>
                      </a:lnTo>
                      <a:close/>
                      <a:moveTo>
                        <a:pt x="5" y="1666"/>
                      </a:moveTo>
                      <a:lnTo>
                        <a:pt x="5" y="1672"/>
                      </a:lnTo>
                      <a:lnTo>
                        <a:pt x="0" y="1672"/>
                      </a:lnTo>
                      <a:lnTo>
                        <a:pt x="0" y="1666"/>
                      </a:lnTo>
                      <a:lnTo>
                        <a:pt x="5" y="1666"/>
                      </a:lnTo>
                      <a:close/>
                      <a:moveTo>
                        <a:pt x="5" y="1677"/>
                      </a:moveTo>
                      <a:lnTo>
                        <a:pt x="5" y="1683"/>
                      </a:lnTo>
                      <a:lnTo>
                        <a:pt x="0" y="1683"/>
                      </a:lnTo>
                      <a:lnTo>
                        <a:pt x="0" y="1677"/>
                      </a:lnTo>
                      <a:lnTo>
                        <a:pt x="5" y="1677"/>
                      </a:lnTo>
                      <a:close/>
                      <a:moveTo>
                        <a:pt x="5" y="1688"/>
                      </a:moveTo>
                      <a:lnTo>
                        <a:pt x="5" y="1694"/>
                      </a:lnTo>
                      <a:lnTo>
                        <a:pt x="0" y="1694"/>
                      </a:lnTo>
                      <a:lnTo>
                        <a:pt x="0" y="1688"/>
                      </a:lnTo>
                      <a:lnTo>
                        <a:pt x="5" y="1688"/>
                      </a:lnTo>
                      <a:close/>
                      <a:moveTo>
                        <a:pt x="5" y="1699"/>
                      </a:moveTo>
                      <a:lnTo>
                        <a:pt x="5" y="1705"/>
                      </a:lnTo>
                      <a:lnTo>
                        <a:pt x="0" y="1705"/>
                      </a:lnTo>
                      <a:lnTo>
                        <a:pt x="0" y="1699"/>
                      </a:lnTo>
                      <a:lnTo>
                        <a:pt x="5" y="1699"/>
                      </a:lnTo>
                      <a:close/>
                      <a:moveTo>
                        <a:pt x="5" y="1710"/>
                      </a:moveTo>
                      <a:lnTo>
                        <a:pt x="5" y="1716"/>
                      </a:lnTo>
                      <a:lnTo>
                        <a:pt x="0" y="1716"/>
                      </a:lnTo>
                      <a:lnTo>
                        <a:pt x="0" y="1710"/>
                      </a:lnTo>
                      <a:lnTo>
                        <a:pt x="5" y="1710"/>
                      </a:lnTo>
                      <a:close/>
                      <a:moveTo>
                        <a:pt x="5" y="1721"/>
                      </a:moveTo>
                      <a:lnTo>
                        <a:pt x="5" y="1727"/>
                      </a:lnTo>
                      <a:lnTo>
                        <a:pt x="0" y="1727"/>
                      </a:lnTo>
                      <a:lnTo>
                        <a:pt x="0" y="1721"/>
                      </a:lnTo>
                      <a:lnTo>
                        <a:pt x="5" y="1721"/>
                      </a:lnTo>
                      <a:close/>
                      <a:moveTo>
                        <a:pt x="5" y="1732"/>
                      </a:moveTo>
                      <a:lnTo>
                        <a:pt x="5" y="1738"/>
                      </a:lnTo>
                      <a:lnTo>
                        <a:pt x="0" y="1738"/>
                      </a:lnTo>
                      <a:lnTo>
                        <a:pt x="0" y="1732"/>
                      </a:lnTo>
                      <a:lnTo>
                        <a:pt x="5" y="1732"/>
                      </a:lnTo>
                      <a:close/>
                      <a:moveTo>
                        <a:pt x="5" y="1743"/>
                      </a:moveTo>
                      <a:lnTo>
                        <a:pt x="5" y="1749"/>
                      </a:lnTo>
                      <a:lnTo>
                        <a:pt x="0" y="1749"/>
                      </a:lnTo>
                      <a:lnTo>
                        <a:pt x="0" y="1743"/>
                      </a:lnTo>
                      <a:lnTo>
                        <a:pt x="5" y="1743"/>
                      </a:lnTo>
                      <a:close/>
                      <a:moveTo>
                        <a:pt x="5" y="1754"/>
                      </a:moveTo>
                      <a:lnTo>
                        <a:pt x="5" y="1760"/>
                      </a:lnTo>
                      <a:lnTo>
                        <a:pt x="0" y="1760"/>
                      </a:lnTo>
                      <a:lnTo>
                        <a:pt x="0" y="1754"/>
                      </a:lnTo>
                      <a:lnTo>
                        <a:pt x="5" y="1754"/>
                      </a:lnTo>
                      <a:close/>
                      <a:moveTo>
                        <a:pt x="5" y="1765"/>
                      </a:moveTo>
                      <a:lnTo>
                        <a:pt x="5" y="1771"/>
                      </a:lnTo>
                      <a:lnTo>
                        <a:pt x="0" y="1771"/>
                      </a:lnTo>
                      <a:lnTo>
                        <a:pt x="0" y="1765"/>
                      </a:lnTo>
                      <a:lnTo>
                        <a:pt x="5" y="1765"/>
                      </a:lnTo>
                      <a:close/>
                      <a:moveTo>
                        <a:pt x="5" y="1776"/>
                      </a:moveTo>
                      <a:lnTo>
                        <a:pt x="5" y="1782"/>
                      </a:lnTo>
                      <a:lnTo>
                        <a:pt x="0" y="1782"/>
                      </a:lnTo>
                      <a:lnTo>
                        <a:pt x="0" y="1776"/>
                      </a:lnTo>
                      <a:lnTo>
                        <a:pt x="5" y="1776"/>
                      </a:lnTo>
                      <a:close/>
                      <a:moveTo>
                        <a:pt x="5" y="1787"/>
                      </a:moveTo>
                      <a:lnTo>
                        <a:pt x="5" y="1793"/>
                      </a:lnTo>
                      <a:lnTo>
                        <a:pt x="0" y="1793"/>
                      </a:lnTo>
                      <a:lnTo>
                        <a:pt x="0" y="1787"/>
                      </a:lnTo>
                      <a:lnTo>
                        <a:pt x="5" y="1787"/>
                      </a:lnTo>
                      <a:close/>
                      <a:moveTo>
                        <a:pt x="5" y="1798"/>
                      </a:moveTo>
                      <a:lnTo>
                        <a:pt x="5" y="1804"/>
                      </a:lnTo>
                      <a:lnTo>
                        <a:pt x="0" y="1804"/>
                      </a:lnTo>
                      <a:lnTo>
                        <a:pt x="0" y="1798"/>
                      </a:lnTo>
                      <a:lnTo>
                        <a:pt x="5" y="1798"/>
                      </a:lnTo>
                      <a:close/>
                      <a:moveTo>
                        <a:pt x="5" y="1810"/>
                      </a:moveTo>
                      <a:lnTo>
                        <a:pt x="5" y="1815"/>
                      </a:lnTo>
                      <a:lnTo>
                        <a:pt x="0" y="1815"/>
                      </a:lnTo>
                      <a:lnTo>
                        <a:pt x="0" y="1810"/>
                      </a:lnTo>
                      <a:lnTo>
                        <a:pt x="5" y="1810"/>
                      </a:lnTo>
                      <a:close/>
                      <a:moveTo>
                        <a:pt x="5" y="1821"/>
                      </a:moveTo>
                      <a:lnTo>
                        <a:pt x="5" y="1826"/>
                      </a:lnTo>
                      <a:lnTo>
                        <a:pt x="0" y="1826"/>
                      </a:lnTo>
                      <a:lnTo>
                        <a:pt x="0" y="1821"/>
                      </a:lnTo>
                      <a:lnTo>
                        <a:pt x="5" y="1821"/>
                      </a:lnTo>
                      <a:close/>
                      <a:moveTo>
                        <a:pt x="5" y="1832"/>
                      </a:moveTo>
                      <a:lnTo>
                        <a:pt x="5" y="1837"/>
                      </a:lnTo>
                      <a:lnTo>
                        <a:pt x="0" y="1837"/>
                      </a:lnTo>
                      <a:lnTo>
                        <a:pt x="0" y="1832"/>
                      </a:lnTo>
                      <a:lnTo>
                        <a:pt x="5" y="1832"/>
                      </a:lnTo>
                      <a:close/>
                      <a:moveTo>
                        <a:pt x="5" y="1843"/>
                      </a:moveTo>
                      <a:lnTo>
                        <a:pt x="5" y="1848"/>
                      </a:lnTo>
                      <a:lnTo>
                        <a:pt x="0" y="1848"/>
                      </a:lnTo>
                      <a:lnTo>
                        <a:pt x="0" y="1843"/>
                      </a:lnTo>
                      <a:lnTo>
                        <a:pt x="5" y="1843"/>
                      </a:lnTo>
                      <a:close/>
                      <a:moveTo>
                        <a:pt x="5" y="1854"/>
                      </a:moveTo>
                      <a:lnTo>
                        <a:pt x="5" y="1859"/>
                      </a:lnTo>
                      <a:lnTo>
                        <a:pt x="0" y="1859"/>
                      </a:lnTo>
                      <a:lnTo>
                        <a:pt x="0" y="1854"/>
                      </a:lnTo>
                      <a:lnTo>
                        <a:pt x="5" y="1854"/>
                      </a:lnTo>
                      <a:close/>
                      <a:moveTo>
                        <a:pt x="5" y="1865"/>
                      </a:moveTo>
                      <a:lnTo>
                        <a:pt x="5" y="1870"/>
                      </a:lnTo>
                      <a:lnTo>
                        <a:pt x="0" y="1870"/>
                      </a:lnTo>
                      <a:lnTo>
                        <a:pt x="0" y="1865"/>
                      </a:lnTo>
                      <a:lnTo>
                        <a:pt x="5" y="1865"/>
                      </a:lnTo>
                      <a:close/>
                      <a:moveTo>
                        <a:pt x="5" y="1876"/>
                      </a:moveTo>
                      <a:lnTo>
                        <a:pt x="5" y="1881"/>
                      </a:lnTo>
                      <a:lnTo>
                        <a:pt x="0" y="1881"/>
                      </a:lnTo>
                      <a:lnTo>
                        <a:pt x="0" y="1876"/>
                      </a:lnTo>
                      <a:lnTo>
                        <a:pt x="5" y="1876"/>
                      </a:lnTo>
                      <a:close/>
                      <a:moveTo>
                        <a:pt x="5" y="1887"/>
                      </a:moveTo>
                      <a:lnTo>
                        <a:pt x="5" y="1892"/>
                      </a:lnTo>
                      <a:lnTo>
                        <a:pt x="0" y="1892"/>
                      </a:lnTo>
                      <a:lnTo>
                        <a:pt x="0" y="1887"/>
                      </a:lnTo>
                      <a:lnTo>
                        <a:pt x="5" y="1887"/>
                      </a:lnTo>
                      <a:close/>
                      <a:moveTo>
                        <a:pt x="5" y="1898"/>
                      </a:moveTo>
                      <a:lnTo>
                        <a:pt x="5" y="1903"/>
                      </a:lnTo>
                      <a:lnTo>
                        <a:pt x="0" y="1903"/>
                      </a:lnTo>
                      <a:lnTo>
                        <a:pt x="0" y="1898"/>
                      </a:lnTo>
                      <a:lnTo>
                        <a:pt x="5" y="1898"/>
                      </a:lnTo>
                      <a:close/>
                      <a:moveTo>
                        <a:pt x="5" y="1909"/>
                      </a:moveTo>
                      <a:lnTo>
                        <a:pt x="5" y="1914"/>
                      </a:lnTo>
                      <a:lnTo>
                        <a:pt x="0" y="1914"/>
                      </a:lnTo>
                      <a:lnTo>
                        <a:pt x="0" y="1909"/>
                      </a:lnTo>
                      <a:lnTo>
                        <a:pt x="5" y="1909"/>
                      </a:lnTo>
                      <a:close/>
                      <a:moveTo>
                        <a:pt x="5" y="1920"/>
                      </a:moveTo>
                      <a:lnTo>
                        <a:pt x="5" y="1925"/>
                      </a:lnTo>
                      <a:lnTo>
                        <a:pt x="0" y="1925"/>
                      </a:lnTo>
                      <a:lnTo>
                        <a:pt x="0" y="1920"/>
                      </a:lnTo>
                      <a:lnTo>
                        <a:pt x="5" y="1920"/>
                      </a:lnTo>
                      <a:close/>
                      <a:moveTo>
                        <a:pt x="5" y="1931"/>
                      </a:moveTo>
                      <a:lnTo>
                        <a:pt x="5" y="1936"/>
                      </a:lnTo>
                      <a:lnTo>
                        <a:pt x="0" y="1936"/>
                      </a:lnTo>
                      <a:lnTo>
                        <a:pt x="0" y="1931"/>
                      </a:lnTo>
                      <a:lnTo>
                        <a:pt x="5" y="1931"/>
                      </a:lnTo>
                      <a:close/>
                      <a:moveTo>
                        <a:pt x="5" y="1942"/>
                      </a:moveTo>
                      <a:lnTo>
                        <a:pt x="5" y="1947"/>
                      </a:lnTo>
                      <a:lnTo>
                        <a:pt x="0" y="1947"/>
                      </a:lnTo>
                      <a:lnTo>
                        <a:pt x="0" y="1942"/>
                      </a:lnTo>
                      <a:lnTo>
                        <a:pt x="5" y="1942"/>
                      </a:lnTo>
                      <a:close/>
                      <a:moveTo>
                        <a:pt x="5" y="1953"/>
                      </a:moveTo>
                      <a:lnTo>
                        <a:pt x="5" y="1958"/>
                      </a:lnTo>
                      <a:lnTo>
                        <a:pt x="0" y="1958"/>
                      </a:lnTo>
                      <a:lnTo>
                        <a:pt x="0" y="1953"/>
                      </a:lnTo>
                      <a:lnTo>
                        <a:pt x="5" y="1953"/>
                      </a:lnTo>
                      <a:close/>
                      <a:moveTo>
                        <a:pt x="5" y="1964"/>
                      </a:moveTo>
                      <a:lnTo>
                        <a:pt x="5" y="1970"/>
                      </a:lnTo>
                      <a:lnTo>
                        <a:pt x="0" y="1970"/>
                      </a:lnTo>
                      <a:lnTo>
                        <a:pt x="0" y="1964"/>
                      </a:lnTo>
                      <a:lnTo>
                        <a:pt x="5" y="1964"/>
                      </a:lnTo>
                      <a:close/>
                      <a:moveTo>
                        <a:pt x="5" y="1975"/>
                      </a:moveTo>
                      <a:lnTo>
                        <a:pt x="5" y="1981"/>
                      </a:lnTo>
                      <a:lnTo>
                        <a:pt x="0" y="1981"/>
                      </a:lnTo>
                      <a:lnTo>
                        <a:pt x="0" y="1975"/>
                      </a:lnTo>
                      <a:lnTo>
                        <a:pt x="5" y="1975"/>
                      </a:lnTo>
                      <a:close/>
                      <a:moveTo>
                        <a:pt x="5" y="1986"/>
                      </a:moveTo>
                      <a:lnTo>
                        <a:pt x="5" y="1992"/>
                      </a:lnTo>
                      <a:lnTo>
                        <a:pt x="0" y="1992"/>
                      </a:lnTo>
                      <a:lnTo>
                        <a:pt x="0" y="1986"/>
                      </a:lnTo>
                      <a:lnTo>
                        <a:pt x="5" y="1986"/>
                      </a:lnTo>
                      <a:close/>
                      <a:moveTo>
                        <a:pt x="5" y="1997"/>
                      </a:moveTo>
                      <a:lnTo>
                        <a:pt x="5" y="2003"/>
                      </a:lnTo>
                      <a:lnTo>
                        <a:pt x="0" y="2003"/>
                      </a:lnTo>
                      <a:lnTo>
                        <a:pt x="0" y="1997"/>
                      </a:lnTo>
                      <a:lnTo>
                        <a:pt x="5" y="1997"/>
                      </a:lnTo>
                      <a:close/>
                      <a:moveTo>
                        <a:pt x="5" y="2008"/>
                      </a:moveTo>
                      <a:lnTo>
                        <a:pt x="5" y="2014"/>
                      </a:lnTo>
                      <a:lnTo>
                        <a:pt x="0" y="2014"/>
                      </a:lnTo>
                      <a:lnTo>
                        <a:pt x="0" y="2008"/>
                      </a:lnTo>
                      <a:lnTo>
                        <a:pt x="5" y="2008"/>
                      </a:lnTo>
                      <a:close/>
                      <a:moveTo>
                        <a:pt x="5" y="2019"/>
                      </a:moveTo>
                      <a:lnTo>
                        <a:pt x="5" y="2025"/>
                      </a:lnTo>
                      <a:lnTo>
                        <a:pt x="0" y="2025"/>
                      </a:lnTo>
                      <a:lnTo>
                        <a:pt x="0" y="2019"/>
                      </a:lnTo>
                      <a:lnTo>
                        <a:pt x="5" y="2019"/>
                      </a:lnTo>
                      <a:close/>
                      <a:moveTo>
                        <a:pt x="5" y="2030"/>
                      </a:moveTo>
                      <a:lnTo>
                        <a:pt x="5" y="2036"/>
                      </a:lnTo>
                      <a:lnTo>
                        <a:pt x="0" y="2036"/>
                      </a:lnTo>
                      <a:lnTo>
                        <a:pt x="0" y="2030"/>
                      </a:lnTo>
                      <a:lnTo>
                        <a:pt x="5" y="2030"/>
                      </a:lnTo>
                      <a:close/>
                      <a:moveTo>
                        <a:pt x="5" y="2041"/>
                      </a:moveTo>
                      <a:lnTo>
                        <a:pt x="5" y="2047"/>
                      </a:lnTo>
                      <a:lnTo>
                        <a:pt x="0" y="2047"/>
                      </a:lnTo>
                      <a:lnTo>
                        <a:pt x="0" y="2041"/>
                      </a:lnTo>
                      <a:lnTo>
                        <a:pt x="5" y="2041"/>
                      </a:lnTo>
                      <a:close/>
                      <a:moveTo>
                        <a:pt x="5" y="2052"/>
                      </a:moveTo>
                      <a:lnTo>
                        <a:pt x="5" y="2058"/>
                      </a:lnTo>
                      <a:lnTo>
                        <a:pt x="0" y="2058"/>
                      </a:lnTo>
                      <a:lnTo>
                        <a:pt x="0" y="2052"/>
                      </a:lnTo>
                      <a:lnTo>
                        <a:pt x="5" y="2052"/>
                      </a:lnTo>
                      <a:close/>
                      <a:moveTo>
                        <a:pt x="5" y="2063"/>
                      </a:moveTo>
                      <a:lnTo>
                        <a:pt x="5" y="2069"/>
                      </a:lnTo>
                      <a:lnTo>
                        <a:pt x="0" y="2069"/>
                      </a:lnTo>
                      <a:lnTo>
                        <a:pt x="0" y="2063"/>
                      </a:lnTo>
                      <a:lnTo>
                        <a:pt x="5" y="2063"/>
                      </a:lnTo>
                      <a:close/>
                      <a:moveTo>
                        <a:pt x="5" y="2074"/>
                      </a:moveTo>
                      <a:lnTo>
                        <a:pt x="5" y="2080"/>
                      </a:lnTo>
                      <a:lnTo>
                        <a:pt x="0" y="2080"/>
                      </a:lnTo>
                      <a:lnTo>
                        <a:pt x="0" y="2074"/>
                      </a:lnTo>
                      <a:lnTo>
                        <a:pt x="5" y="2074"/>
                      </a:lnTo>
                      <a:close/>
                      <a:moveTo>
                        <a:pt x="5" y="2085"/>
                      </a:moveTo>
                      <a:lnTo>
                        <a:pt x="5" y="2091"/>
                      </a:lnTo>
                      <a:lnTo>
                        <a:pt x="0" y="2091"/>
                      </a:lnTo>
                      <a:lnTo>
                        <a:pt x="0" y="2085"/>
                      </a:lnTo>
                      <a:lnTo>
                        <a:pt x="5" y="2085"/>
                      </a:lnTo>
                      <a:close/>
                      <a:moveTo>
                        <a:pt x="5" y="2096"/>
                      </a:moveTo>
                      <a:lnTo>
                        <a:pt x="5" y="2102"/>
                      </a:lnTo>
                      <a:lnTo>
                        <a:pt x="0" y="2102"/>
                      </a:lnTo>
                      <a:lnTo>
                        <a:pt x="0" y="2096"/>
                      </a:lnTo>
                      <a:lnTo>
                        <a:pt x="5" y="2096"/>
                      </a:lnTo>
                      <a:close/>
                      <a:moveTo>
                        <a:pt x="5" y="2107"/>
                      </a:moveTo>
                      <a:lnTo>
                        <a:pt x="5" y="2113"/>
                      </a:lnTo>
                      <a:lnTo>
                        <a:pt x="0" y="2113"/>
                      </a:lnTo>
                      <a:lnTo>
                        <a:pt x="0" y="2107"/>
                      </a:lnTo>
                      <a:lnTo>
                        <a:pt x="5" y="2107"/>
                      </a:lnTo>
                      <a:close/>
                      <a:moveTo>
                        <a:pt x="5" y="2118"/>
                      </a:moveTo>
                      <a:lnTo>
                        <a:pt x="5" y="2124"/>
                      </a:lnTo>
                      <a:lnTo>
                        <a:pt x="0" y="2124"/>
                      </a:lnTo>
                      <a:lnTo>
                        <a:pt x="0" y="2118"/>
                      </a:lnTo>
                      <a:lnTo>
                        <a:pt x="5" y="2118"/>
                      </a:lnTo>
                      <a:close/>
                      <a:moveTo>
                        <a:pt x="5" y="2130"/>
                      </a:moveTo>
                      <a:lnTo>
                        <a:pt x="5" y="2135"/>
                      </a:lnTo>
                      <a:lnTo>
                        <a:pt x="0" y="2135"/>
                      </a:lnTo>
                      <a:lnTo>
                        <a:pt x="0" y="2130"/>
                      </a:lnTo>
                      <a:lnTo>
                        <a:pt x="5" y="2130"/>
                      </a:lnTo>
                      <a:close/>
                      <a:moveTo>
                        <a:pt x="5" y="2141"/>
                      </a:moveTo>
                      <a:lnTo>
                        <a:pt x="5" y="2146"/>
                      </a:lnTo>
                      <a:lnTo>
                        <a:pt x="0" y="2146"/>
                      </a:lnTo>
                      <a:lnTo>
                        <a:pt x="0" y="2141"/>
                      </a:lnTo>
                      <a:lnTo>
                        <a:pt x="5" y="2141"/>
                      </a:lnTo>
                      <a:close/>
                      <a:moveTo>
                        <a:pt x="5" y="2152"/>
                      </a:moveTo>
                      <a:lnTo>
                        <a:pt x="5" y="2157"/>
                      </a:lnTo>
                      <a:lnTo>
                        <a:pt x="0" y="2157"/>
                      </a:lnTo>
                      <a:lnTo>
                        <a:pt x="0" y="2152"/>
                      </a:lnTo>
                      <a:lnTo>
                        <a:pt x="5" y="2152"/>
                      </a:lnTo>
                      <a:close/>
                      <a:moveTo>
                        <a:pt x="5" y="2163"/>
                      </a:moveTo>
                      <a:lnTo>
                        <a:pt x="5" y="2168"/>
                      </a:lnTo>
                      <a:lnTo>
                        <a:pt x="0" y="2168"/>
                      </a:lnTo>
                      <a:lnTo>
                        <a:pt x="0" y="2163"/>
                      </a:lnTo>
                      <a:lnTo>
                        <a:pt x="5" y="2163"/>
                      </a:lnTo>
                      <a:close/>
                      <a:moveTo>
                        <a:pt x="5" y="2174"/>
                      </a:moveTo>
                      <a:lnTo>
                        <a:pt x="5" y="2179"/>
                      </a:lnTo>
                      <a:lnTo>
                        <a:pt x="0" y="2179"/>
                      </a:lnTo>
                      <a:lnTo>
                        <a:pt x="0" y="2174"/>
                      </a:lnTo>
                      <a:lnTo>
                        <a:pt x="5" y="2174"/>
                      </a:lnTo>
                      <a:close/>
                      <a:moveTo>
                        <a:pt x="5" y="2185"/>
                      </a:moveTo>
                      <a:lnTo>
                        <a:pt x="5" y="2190"/>
                      </a:lnTo>
                      <a:lnTo>
                        <a:pt x="0" y="2190"/>
                      </a:lnTo>
                      <a:lnTo>
                        <a:pt x="0" y="2185"/>
                      </a:lnTo>
                      <a:lnTo>
                        <a:pt x="5" y="2185"/>
                      </a:lnTo>
                      <a:close/>
                      <a:moveTo>
                        <a:pt x="5" y="2196"/>
                      </a:moveTo>
                      <a:lnTo>
                        <a:pt x="5" y="2201"/>
                      </a:lnTo>
                      <a:lnTo>
                        <a:pt x="0" y="2201"/>
                      </a:lnTo>
                      <a:lnTo>
                        <a:pt x="0" y="2196"/>
                      </a:lnTo>
                      <a:lnTo>
                        <a:pt x="5" y="2196"/>
                      </a:lnTo>
                      <a:close/>
                      <a:moveTo>
                        <a:pt x="5" y="2207"/>
                      </a:moveTo>
                      <a:lnTo>
                        <a:pt x="5" y="2212"/>
                      </a:lnTo>
                      <a:lnTo>
                        <a:pt x="0" y="2212"/>
                      </a:lnTo>
                      <a:lnTo>
                        <a:pt x="0" y="2207"/>
                      </a:lnTo>
                      <a:lnTo>
                        <a:pt x="5" y="2207"/>
                      </a:lnTo>
                      <a:close/>
                      <a:moveTo>
                        <a:pt x="5" y="2218"/>
                      </a:moveTo>
                      <a:lnTo>
                        <a:pt x="5" y="2223"/>
                      </a:lnTo>
                      <a:lnTo>
                        <a:pt x="0" y="2223"/>
                      </a:lnTo>
                      <a:lnTo>
                        <a:pt x="0" y="2218"/>
                      </a:lnTo>
                      <a:lnTo>
                        <a:pt x="5" y="2218"/>
                      </a:lnTo>
                      <a:close/>
                      <a:moveTo>
                        <a:pt x="5" y="2229"/>
                      </a:moveTo>
                      <a:lnTo>
                        <a:pt x="5" y="2234"/>
                      </a:lnTo>
                      <a:lnTo>
                        <a:pt x="0" y="2234"/>
                      </a:lnTo>
                      <a:lnTo>
                        <a:pt x="0" y="2229"/>
                      </a:lnTo>
                      <a:lnTo>
                        <a:pt x="5" y="2229"/>
                      </a:lnTo>
                      <a:close/>
                      <a:moveTo>
                        <a:pt x="5" y="2240"/>
                      </a:moveTo>
                      <a:lnTo>
                        <a:pt x="5" y="2245"/>
                      </a:lnTo>
                      <a:lnTo>
                        <a:pt x="0" y="2245"/>
                      </a:lnTo>
                      <a:lnTo>
                        <a:pt x="0" y="2240"/>
                      </a:lnTo>
                      <a:lnTo>
                        <a:pt x="5" y="2240"/>
                      </a:lnTo>
                      <a:close/>
                      <a:moveTo>
                        <a:pt x="5" y="2251"/>
                      </a:moveTo>
                      <a:lnTo>
                        <a:pt x="5" y="2256"/>
                      </a:lnTo>
                      <a:lnTo>
                        <a:pt x="0" y="2256"/>
                      </a:lnTo>
                      <a:lnTo>
                        <a:pt x="0" y="2251"/>
                      </a:lnTo>
                      <a:lnTo>
                        <a:pt x="5" y="2251"/>
                      </a:lnTo>
                      <a:close/>
                      <a:moveTo>
                        <a:pt x="5" y="2262"/>
                      </a:moveTo>
                      <a:lnTo>
                        <a:pt x="5" y="2267"/>
                      </a:lnTo>
                      <a:lnTo>
                        <a:pt x="0" y="2267"/>
                      </a:lnTo>
                      <a:lnTo>
                        <a:pt x="0" y="2262"/>
                      </a:lnTo>
                      <a:lnTo>
                        <a:pt x="5" y="2262"/>
                      </a:lnTo>
                      <a:close/>
                      <a:moveTo>
                        <a:pt x="5" y="2273"/>
                      </a:moveTo>
                      <a:lnTo>
                        <a:pt x="5" y="2278"/>
                      </a:lnTo>
                      <a:lnTo>
                        <a:pt x="0" y="2278"/>
                      </a:lnTo>
                      <a:lnTo>
                        <a:pt x="0" y="2273"/>
                      </a:lnTo>
                      <a:lnTo>
                        <a:pt x="5" y="2273"/>
                      </a:lnTo>
                      <a:close/>
                      <a:moveTo>
                        <a:pt x="5" y="2284"/>
                      </a:moveTo>
                      <a:lnTo>
                        <a:pt x="5" y="2290"/>
                      </a:lnTo>
                      <a:lnTo>
                        <a:pt x="0" y="2290"/>
                      </a:lnTo>
                      <a:lnTo>
                        <a:pt x="0" y="2284"/>
                      </a:lnTo>
                      <a:lnTo>
                        <a:pt x="5" y="2284"/>
                      </a:lnTo>
                      <a:close/>
                      <a:moveTo>
                        <a:pt x="5" y="2295"/>
                      </a:moveTo>
                      <a:lnTo>
                        <a:pt x="5" y="2301"/>
                      </a:lnTo>
                      <a:lnTo>
                        <a:pt x="0" y="2301"/>
                      </a:lnTo>
                      <a:lnTo>
                        <a:pt x="0" y="2295"/>
                      </a:lnTo>
                      <a:lnTo>
                        <a:pt x="5" y="2295"/>
                      </a:lnTo>
                      <a:close/>
                      <a:moveTo>
                        <a:pt x="5" y="2306"/>
                      </a:moveTo>
                      <a:lnTo>
                        <a:pt x="5" y="2312"/>
                      </a:lnTo>
                      <a:lnTo>
                        <a:pt x="0" y="2312"/>
                      </a:lnTo>
                      <a:lnTo>
                        <a:pt x="0" y="2306"/>
                      </a:lnTo>
                      <a:lnTo>
                        <a:pt x="5" y="2306"/>
                      </a:lnTo>
                      <a:close/>
                      <a:moveTo>
                        <a:pt x="5" y="2317"/>
                      </a:moveTo>
                      <a:lnTo>
                        <a:pt x="5" y="2323"/>
                      </a:lnTo>
                      <a:lnTo>
                        <a:pt x="0" y="2323"/>
                      </a:lnTo>
                      <a:lnTo>
                        <a:pt x="0" y="2317"/>
                      </a:lnTo>
                      <a:lnTo>
                        <a:pt x="5" y="2317"/>
                      </a:lnTo>
                      <a:close/>
                      <a:moveTo>
                        <a:pt x="5" y="2328"/>
                      </a:moveTo>
                      <a:lnTo>
                        <a:pt x="5" y="2334"/>
                      </a:lnTo>
                      <a:lnTo>
                        <a:pt x="0" y="2334"/>
                      </a:lnTo>
                      <a:lnTo>
                        <a:pt x="0" y="2328"/>
                      </a:lnTo>
                      <a:lnTo>
                        <a:pt x="5" y="2328"/>
                      </a:lnTo>
                      <a:close/>
                      <a:moveTo>
                        <a:pt x="5" y="2339"/>
                      </a:moveTo>
                      <a:lnTo>
                        <a:pt x="5" y="2345"/>
                      </a:lnTo>
                      <a:lnTo>
                        <a:pt x="0" y="2345"/>
                      </a:lnTo>
                      <a:lnTo>
                        <a:pt x="0" y="2339"/>
                      </a:lnTo>
                      <a:lnTo>
                        <a:pt x="5" y="2339"/>
                      </a:lnTo>
                      <a:close/>
                      <a:moveTo>
                        <a:pt x="5" y="2350"/>
                      </a:moveTo>
                      <a:lnTo>
                        <a:pt x="5" y="2356"/>
                      </a:lnTo>
                      <a:lnTo>
                        <a:pt x="0" y="2356"/>
                      </a:lnTo>
                      <a:lnTo>
                        <a:pt x="0" y="2350"/>
                      </a:lnTo>
                      <a:lnTo>
                        <a:pt x="5" y="2350"/>
                      </a:lnTo>
                      <a:close/>
                      <a:moveTo>
                        <a:pt x="5" y="2361"/>
                      </a:moveTo>
                      <a:lnTo>
                        <a:pt x="5" y="2367"/>
                      </a:lnTo>
                      <a:lnTo>
                        <a:pt x="0" y="2367"/>
                      </a:lnTo>
                      <a:lnTo>
                        <a:pt x="0" y="2361"/>
                      </a:lnTo>
                      <a:lnTo>
                        <a:pt x="5" y="2361"/>
                      </a:lnTo>
                      <a:close/>
                      <a:moveTo>
                        <a:pt x="5" y="2372"/>
                      </a:moveTo>
                      <a:lnTo>
                        <a:pt x="5" y="2378"/>
                      </a:lnTo>
                      <a:lnTo>
                        <a:pt x="0" y="2378"/>
                      </a:lnTo>
                      <a:lnTo>
                        <a:pt x="0" y="2372"/>
                      </a:lnTo>
                      <a:lnTo>
                        <a:pt x="5" y="2372"/>
                      </a:lnTo>
                      <a:close/>
                      <a:moveTo>
                        <a:pt x="5" y="2383"/>
                      </a:moveTo>
                      <a:lnTo>
                        <a:pt x="5" y="2389"/>
                      </a:lnTo>
                      <a:lnTo>
                        <a:pt x="0" y="2389"/>
                      </a:lnTo>
                      <a:lnTo>
                        <a:pt x="0" y="2383"/>
                      </a:lnTo>
                      <a:lnTo>
                        <a:pt x="5" y="2383"/>
                      </a:lnTo>
                      <a:close/>
                      <a:moveTo>
                        <a:pt x="5" y="2394"/>
                      </a:moveTo>
                      <a:lnTo>
                        <a:pt x="5" y="2400"/>
                      </a:lnTo>
                      <a:lnTo>
                        <a:pt x="0" y="2400"/>
                      </a:lnTo>
                      <a:lnTo>
                        <a:pt x="0" y="2394"/>
                      </a:lnTo>
                      <a:lnTo>
                        <a:pt x="5" y="2394"/>
                      </a:lnTo>
                      <a:close/>
                      <a:moveTo>
                        <a:pt x="5" y="2405"/>
                      </a:moveTo>
                      <a:lnTo>
                        <a:pt x="5" y="2411"/>
                      </a:lnTo>
                      <a:lnTo>
                        <a:pt x="0" y="2411"/>
                      </a:lnTo>
                      <a:lnTo>
                        <a:pt x="0" y="2405"/>
                      </a:lnTo>
                      <a:lnTo>
                        <a:pt x="5" y="2405"/>
                      </a:lnTo>
                      <a:close/>
                      <a:moveTo>
                        <a:pt x="5" y="2416"/>
                      </a:moveTo>
                      <a:lnTo>
                        <a:pt x="5" y="2422"/>
                      </a:lnTo>
                      <a:lnTo>
                        <a:pt x="0" y="2422"/>
                      </a:lnTo>
                      <a:lnTo>
                        <a:pt x="0" y="2416"/>
                      </a:lnTo>
                      <a:lnTo>
                        <a:pt x="5" y="2416"/>
                      </a:lnTo>
                      <a:close/>
                      <a:moveTo>
                        <a:pt x="5" y="2427"/>
                      </a:moveTo>
                      <a:lnTo>
                        <a:pt x="5" y="2433"/>
                      </a:lnTo>
                      <a:lnTo>
                        <a:pt x="0" y="2433"/>
                      </a:lnTo>
                      <a:lnTo>
                        <a:pt x="0" y="2427"/>
                      </a:lnTo>
                      <a:lnTo>
                        <a:pt x="5" y="2427"/>
                      </a:lnTo>
                      <a:close/>
                      <a:moveTo>
                        <a:pt x="5" y="2438"/>
                      </a:moveTo>
                      <a:lnTo>
                        <a:pt x="5" y="2444"/>
                      </a:lnTo>
                      <a:lnTo>
                        <a:pt x="0" y="2444"/>
                      </a:lnTo>
                      <a:lnTo>
                        <a:pt x="0" y="2438"/>
                      </a:lnTo>
                      <a:lnTo>
                        <a:pt x="5" y="2438"/>
                      </a:lnTo>
                      <a:close/>
                      <a:moveTo>
                        <a:pt x="5" y="2450"/>
                      </a:moveTo>
                      <a:lnTo>
                        <a:pt x="5" y="2455"/>
                      </a:lnTo>
                      <a:lnTo>
                        <a:pt x="0" y="2455"/>
                      </a:lnTo>
                      <a:lnTo>
                        <a:pt x="0" y="2450"/>
                      </a:lnTo>
                      <a:lnTo>
                        <a:pt x="5" y="2450"/>
                      </a:lnTo>
                      <a:close/>
                      <a:moveTo>
                        <a:pt x="5" y="2461"/>
                      </a:moveTo>
                      <a:lnTo>
                        <a:pt x="5" y="2466"/>
                      </a:lnTo>
                      <a:lnTo>
                        <a:pt x="0" y="2466"/>
                      </a:lnTo>
                      <a:lnTo>
                        <a:pt x="0" y="2461"/>
                      </a:lnTo>
                      <a:lnTo>
                        <a:pt x="5" y="2461"/>
                      </a:lnTo>
                      <a:close/>
                      <a:moveTo>
                        <a:pt x="5" y="2472"/>
                      </a:moveTo>
                      <a:lnTo>
                        <a:pt x="5" y="2477"/>
                      </a:lnTo>
                      <a:lnTo>
                        <a:pt x="0" y="2477"/>
                      </a:lnTo>
                      <a:lnTo>
                        <a:pt x="0" y="2472"/>
                      </a:lnTo>
                      <a:lnTo>
                        <a:pt x="5" y="2472"/>
                      </a:lnTo>
                      <a:close/>
                      <a:moveTo>
                        <a:pt x="5" y="2483"/>
                      </a:moveTo>
                      <a:lnTo>
                        <a:pt x="5" y="2488"/>
                      </a:lnTo>
                      <a:lnTo>
                        <a:pt x="0" y="2488"/>
                      </a:lnTo>
                      <a:lnTo>
                        <a:pt x="0" y="2483"/>
                      </a:lnTo>
                      <a:lnTo>
                        <a:pt x="5" y="2483"/>
                      </a:lnTo>
                      <a:close/>
                      <a:moveTo>
                        <a:pt x="5" y="2494"/>
                      </a:moveTo>
                      <a:lnTo>
                        <a:pt x="5" y="2499"/>
                      </a:lnTo>
                      <a:lnTo>
                        <a:pt x="0" y="2499"/>
                      </a:lnTo>
                      <a:lnTo>
                        <a:pt x="0" y="2494"/>
                      </a:lnTo>
                      <a:lnTo>
                        <a:pt x="5" y="2494"/>
                      </a:lnTo>
                      <a:close/>
                      <a:moveTo>
                        <a:pt x="5" y="2505"/>
                      </a:moveTo>
                      <a:lnTo>
                        <a:pt x="5" y="2510"/>
                      </a:lnTo>
                      <a:lnTo>
                        <a:pt x="0" y="2510"/>
                      </a:lnTo>
                      <a:lnTo>
                        <a:pt x="0" y="2505"/>
                      </a:lnTo>
                      <a:lnTo>
                        <a:pt x="5" y="2505"/>
                      </a:lnTo>
                      <a:close/>
                      <a:moveTo>
                        <a:pt x="5" y="2516"/>
                      </a:moveTo>
                      <a:lnTo>
                        <a:pt x="5" y="2521"/>
                      </a:lnTo>
                      <a:lnTo>
                        <a:pt x="0" y="2521"/>
                      </a:lnTo>
                      <a:lnTo>
                        <a:pt x="0" y="2516"/>
                      </a:lnTo>
                      <a:lnTo>
                        <a:pt x="5" y="2516"/>
                      </a:lnTo>
                      <a:close/>
                      <a:moveTo>
                        <a:pt x="5" y="2527"/>
                      </a:moveTo>
                      <a:lnTo>
                        <a:pt x="5" y="2532"/>
                      </a:lnTo>
                      <a:lnTo>
                        <a:pt x="0" y="2532"/>
                      </a:lnTo>
                      <a:lnTo>
                        <a:pt x="0" y="2527"/>
                      </a:lnTo>
                      <a:lnTo>
                        <a:pt x="5" y="2527"/>
                      </a:lnTo>
                      <a:close/>
                      <a:moveTo>
                        <a:pt x="5" y="2538"/>
                      </a:moveTo>
                      <a:lnTo>
                        <a:pt x="5" y="2543"/>
                      </a:lnTo>
                      <a:lnTo>
                        <a:pt x="0" y="2543"/>
                      </a:lnTo>
                      <a:lnTo>
                        <a:pt x="0" y="2538"/>
                      </a:lnTo>
                      <a:lnTo>
                        <a:pt x="5" y="2538"/>
                      </a:lnTo>
                      <a:close/>
                      <a:moveTo>
                        <a:pt x="5" y="2549"/>
                      </a:moveTo>
                      <a:lnTo>
                        <a:pt x="5" y="2554"/>
                      </a:lnTo>
                      <a:lnTo>
                        <a:pt x="0" y="2554"/>
                      </a:lnTo>
                      <a:lnTo>
                        <a:pt x="0" y="2549"/>
                      </a:lnTo>
                      <a:lnTo>
                        <a:pt x="5" y="2549"/>
                      </a:lnTo>
                      <a:close/>
                      <a:moveTo>
                        <a:pt x="5" y="2560"/>
                      </a:moveTo>
                      <a:lnTo>
                        <a:pt x="5" y="2565"/>
                      </a:lnTo>
                      <a:lnTo>
                        <a:pt x="0" y="2565"/>
                      </a:lnTo>
                      <a:lnTo>
                        <a:pt x="0" y="2560"/>
                      </a:lnTo>
                      <a:lnTo>
                        <a:pt x="5" y="2560"/>
                      </a:lnTo>
                      <a:close/>
                      <a:moveTo>
                        <a:pt x="5" y="2571"/>
                      </a:moveTo>
                      <a:lnTo>
                        <a:pt x="5" y="2576"/>
                      </a:lnTo>
                      <a:lnTo>
                        <a:pt x="0" y="2576"/>
                      </a:lnTo>
                      <a:lnTo>
                        <a:pt x="0" y="2571"/>
                      </a:lnTo>
                      <a:lnTo>
                        <a:pt x="5" y="2571"/>
                      </a:lnTo>
                      <a:close/>
                      <a:moveTo>
                        <a:pt x="5" y="2582"/>
                      </a:moveTo>
                      <a:lnTo>
                        <a:pt x="5" y="2587"/>
                      </a:lnTo>
                      <a:lnTo>
                        <a:pt x="0" y="2587"/>
                      </a:lnTo>
                      <a:lnTo>
                        <a:pt x="0" y="2582"/>
                      </a:lnTo>
                      <a:lnTo>
                        <a:pt x="5" y="2582"/>
                      </a:lnTo>
                      <a:close/>
                      <a:moveTo>
                        <a:pt x="5" y="2593"/>
                      </a:moveTo>
                      <a:lnTo>
                        <a:pt x="5" y="2598"/>
                      </a:lnTo>
                      <a:lnTo>
                        <a:pt x="0" y="2598"/>
                      </a:lnTo>
                      <a:lnTo>
                        <a:pt x="0" y="2593"/>
                      </a:lnTo>
                      <a:lnTo>
                        <a:pt x="5" y="2593"/>
                      </a:lnTo>
                      <a:close/>
                      <a:moveTo>
                        <a:pt x="5" y="2604"/>
                      </a:moveTo>
                      <a:lnTo>
                        <a:pt x="5" y="2610"/>
                      </a:lnTo>
                      <a:lnTo>
                        <a:pt x="0" y="2610"/>
                      </a:lnTo>
                      <a:lnTo>
                        <a:pt x="0" y="2604"/>
                      </a:lnTo>
                      <a:lnTo>
                        <a:pt x="5" y="2604"/>
                      </a:lnTo>
                      <a:close/>
                      <a:moveTo>
                        <a:pt x="5" y="2615"/>
                      </a:moveTo>
                      <a:lnTo>
                        <a:pt x="5" y="2621"/>
                      </a:lnTo>
                      <a:lnTo>
                        <a:pt x="0" y="2621"/>
                      </a:lnTo>
                      <a:lnTo>
                        <a:pt x="0" y="2615"/>
                      </a:lnTo>
                      <a:lnTo>
                        <a:pt x="5" y="2615"/>
                      </a:lnTo>
                      <a:close/>
                      <a:moveTo>
                        <a:pt x="5" y="2626"/>
                      </a:moveTo>
                      <a:lnTo>
                        <a:pt x="5" y="2632"/>
                      </a:lnTo>
                      <a:lnTo>
                        <a:pt x="0" y="2632"/>
                      </a:lnTo>
                      <a:lnTo>
                        <a:pt x="0" y="2626"/>
                      </a:lnTo>
                      <a:lnTo>
                        <a:pt x="5" y="2626"/>
                      </a:lnTo>
                      <a:close/>
                      <a:moveTo>
                        <a:pt x="5" y="2637"/>
                      </a:moveTo>
                      <a:lnTo>
                        <a:pt x="5" y="2643"/>
                      </a:lnTo>
                      <a:lnTo>
                        <a:pt x="0" y="2643"/>
                      </a:lnTo>
                      <a:lnTo>
                        <a:pt x="0" y="2637"/>
                      </a:lnTo>
                      <a:lnTo>
                        <a:pt x="5" y="2637"/>
                      </a:lnTo>
                      <a:close/>
                      <a:moveTo>
                        <a:pt x="5" y="2648"/>
                      </a:moveTo>
                      <a:lnTo>
                        <a:pt x="5" y="2654"/>
                      </a:lnTo>
                      <a:lnTo>
                        <a:pt x="0" y="2654"/>
                      </a:lnTo>
                      <a:lnTo>
                        <a:pt x="0" y="2648"/>
                      </a:lnTo>
                      <a:lnTo>
                        <a:pt x="5" y="2648"/>
                      </a:lnTo>
                      <a:close/>
                      <a:moveTo>
                        <a:pt x="5" y="2659"/>
                      </a:moveTo>
                      <a:lnTo>
                        <a:pt x="5" y="2665"/>
                      </a:lnTo>
                      <a:lnTo>
                        <a:pt x="0" y="2665"/>
                      </a:lnTo>
                      <a:lnTo>
                        <a:pt x="0" y="2659"/>
                      </a:lnTo>
                      <a:lnTo>
                        <a:pt x="5" y="2659"/>
                      </a:lnTo>
                      <a:close/>
                      <a:moveTo>
                        <a:pt x="5" y="2670"/>
                      </a:moveTo>
                      <a:lnTo>
                        <a:pt x="5" y="2676"/>
                      </a:lnTo>
                      <a:lnTo>
                        <a:pt x="0" y="2676"/>
                      </a:lnTo>
                      <a:lnTo>
                        <a:pt x="0" y="2670"/>
                      </a:lnTo>
                      <a:lnTo>
                        <a:pt x="5" y="2670"/>
                      </a:lnTo>
                      <a:close/>
                      <a:moveTo>
                        <a:pt x="5" y="2681"/>
                      </a:moveTo>
                      <a:lnTo>
                        <a:pt x="5" y="2687"/>
                      </a:lnTo>
                      <a:lnTo>
                        <a:pt x="0" y="2687"/>
                      </a:lnTo>
                      <a:lnTo>
                        <a:pt x="0" y="2681"/>
                      </a:lnTo>
                      <a:lnTo>
                        <a:pt x="5" y="2681"/>
                      </a:lnTo>
                      <a:close/>
                      <a:moveTo>
                        <a:pt x="5" y="2692"/>
                      </a:moveTo>
                      <a:lnTo>
                        <a:pt x="5" y="2698"/>
                      </a:lnTo>
                      <a:lnTo>
                        <a:pt x="0" y="2698"/>
                      </a:lnTo>
                      <a:lnTo>
                        <a:pt x="0" y="2692"/>
                      </a:lnTo>
                      <a:lnTo>
                        <a:pt x="5" y="2692"/>
                      </a:lnTo>
                      <a:close/>
                      <a:moveTo>
                        <a:pt x="5" y="2703"/>
                      </a:moveTo>
                      <a:lnTo>
                        <a:pt x="5" y="2709"/>
                      </a:lnTo>
                      <a:lnTo>
                        <a:pt x="0" y="2709"/>
                      </a:lnTo>
                      <a:lnTo>
                        <a:pt x="0" y="2703"/>
                      </a:lnTo>
                      <a:lnTo>
                        <a:pt x="5" y="2703"/>
                      </a:lnTo>
                      <a:close/>
                      <a:moveTo>
                        <a:pt x="5" y="2714"/>
                      </a:moveTo>
                      <a:lnTo>
                        <a:pt x="5" y="2720"/>
                      </a:lnTo>
                      <a:lnTo>
                        <a:pt x="0" y="2720"/>
                      </a:lnTo>
                      <a:lnTo>
                        <a:pt x="0" y="2714"/>
                      </a:lnTo>
                      <a:lnTo>
                        <a:pt x="5" y="2714"/>
                      </a:lnTo>
                      <a:close/>
                      <a:moveTo>
                        <a:pt x="5" y="2725"/>
                      </a:moveTo>
                      <a:lnTo>
                        <a:pt x="5" y="2731"/>
                      </a:lnTo>
                      <a:lnTo>
                        <a:pt x="0" y="2731"/>
                      </a:lnTo>
                      <a:lnTo>
                        <a:pt x="0" y="2725"/>
                      </a:lnTo>
                      <a:lnTo>
                        <a:pt x="5" y="2725"/>
                      </a:lnTo>
                      <a:close/>
                      <a:moveTo>
                        <a:pt x="5" y="2736"/>
                      </a:moveTo>
                      <a:lnTo>
                        <a:pt x="5" y="2742"/>
                      </a:lnTo>
                      <a:lnTo>
                        <a:pt x="0" y="2742"/>
                      </a:lnTo>
                      <a:lnTo>
                        <a:pt x="0" y="2736"/>
                      </a:lnTo>
                      <a:lnTo>
                        <a:pt x="5" y="2736"/>
                      </a:lnTo>
                      <a:close/>
                      <a:moveTo>
                        <a:pt x="5" y="2747"/>
                      </a:moveTo>
                      <a:lnTo>
                        <a:pt x="5" y="2753"/>
                      </a:lnTo>
                      <a:lnTo>
                        <a:pt x="0" y="2753"/>
                      </a:lnTo>
                      <a:lnTo>
                        <a:pt x="0" y="2747"/>
                      </a:lnTo>
                      <a:lnTo>
                        <a:pt x="5" y="2747"/>
                      </a:lnTo>
                      <a:close/>
                      <a:moveTo>
                        <a:pt x="5" y="2758"/>
                      </a:moveTo>
                      <a:lnTo>
                        <a:pt x="5" y="2764"/>
                      </a:lnTo>
                      <a:lnTo>
                        <a:pt x="0" y="2764"/>
                      </a:lnTo>
                      <a:lnTo>
                        <a:pt x="0" y="2758"/>
                      </a:lnTo>
                      <a:lnTo>
                        <a:pt x="5" y="2758"/>
                      </a:lnTo>
                      <a:close/>
                      <a:moveTo>
                        <a:pt x="5" y="2770"/>
                      </a:moveTo>
                      <a:lnTo>
                        <a:pt x="5" y="2775"/>
                      </a:lnTo>
                      <a:lnTo>
                        <a:pt x="0" y="2775"/>
                      </a:lnTo>
                      <a:lnTo>
                        <a:pt x="0" y="2770"/>
                      </a:lnTo>
                      <a:lnTo>
                        <a:pt x="5" y="2770"/>
                      </a:lnTo>
                      <a:close/>
                      <a:moveTo>
                        <a:pt x="5" y="2781"/>
                      </a:moveTo>
                      <a:lnTo>
                        <a:pt x="5" y="2786"/>
                      </a:lnTo>
                      <a:lnTo>
                        <a:pt x="0" y="2786"/>
                      </a:lnTo>
                      <a:lnTo>
                        <a:pt x="0" y="2781"/>
                      </a:lnTo>
                      <a:lnTo>
                        <a:pt x="5" y="2781"/>
                      </a:lnTo>
                      <a:close/>
                      <a:moveTo>
                        <a:pt x="5" y="2792"/>
                      </a:moveTo>
                      <a:lnTo>
                        <a:pt x="5" y="2797"/>
                      </a:lnTo>
                      <a:lnTo>
                        <a:pt x="0" y="2797"/>
                      </a:lnTo>
                      <a:lnTo>
                        <a:pt x="0" y="2792"/>
                      </a:lnTo>
                      <a:lnTo>
                        <a:pt x="5" y="2792"/>
                      </a:lnTo>
                      <a:close/>
                      <a:moveTo>
                        <a:pt x="5" y="2803"/>
                      </a:moveTo>
                      <a:lnTo>
                        <a:pt x="5" y="2808"/>
                      </a:lnTo>
                      <a:lnTo>
                        <a:pt x="0" y="2808"/>
                      </a:lnTo>
                      <a:lnTo>
                        <a:pt x="0" y="2803"/>
                      </a:lnTo>
                      <a:lnTo>
                        <a:pt x="5" y="2803"/>
                      </a:lnTo>
                      <a:close/>
                      <a:moveTo>
                        <a:pt x="5" y="2814"/>
                      </a:moveTo>
                      <a:lnTo>
                        <a:pt x="5" y="2819"/>
                      </a:lnTo>
                      <a:lnTo>
                        <a:pt x="0" y="2819"/>
                      </a:lnTo>
                      <a:lnTo>
                        <a:pt x="0" y="2814"/>
                      </a:lnTo>
                      <a:lnTo>
                        <a:pt x="5" y="2814"/>
                      </a:lnTo>
                      <a:close/>
                      <a:moveTo>
                        <a:pt x="5" y="2825"/>
                      </a:moveTo>
                      <a:lnTo>
                        <a:pt x="5" y="2830"/>
                      </a:lnTo>
                      <a:lnTo>
                        <a:pt x="0" y="2830"/>
                      </a:lnTo>
                      <a:lnTo>
                        <a:pt x="0" y="2825"/>
                      </a:lnTo>
                      <a:lnTo>
                        <a:pt x="5" y="2825"/>
                      </a:lnTo>
                      <a:close/>
                      <a:moveTo>
                        <a:pt x="5" y="2836"/>
                      </a:moveTo>
                      <a:lnTo>
                        <a:pt x="5" y="2841"/>
                      </a:lnTo>
                      <a:lnTo>
                        <a:pt x="0" y="2841"/>
                      </a:lnTo>
                      <a:lnTo>
                        <a:pt x="0" y="2836"/>
                      </a:lnTo>
                      <a:lnTo>
                        <a:pt x="5" y="2836"/>
                      </a:lnTo>
                      <a:close/>
                      <a:moveTo>
                        <a:pt x="5" y="2847"/>
                      </a:moveTo>
                      <a:lnTo>
                        <a:pt x="5" y="2852"/>
                      </a:lnTo>
                      <a:lnTo>
                        <a:pt x="0" y="2852"/>
                      </a:lnTo>
                      <a:lnTo>
                        <a:pt x="0" y="2847"/>
                      </a:lnTo>
                      <a:lnTo>
                        <a:pt x="5" y="2847"/>
                      </a:lnTo>
                      <a:close/>
                      <a:moveTo>
                        <a:pt x="5" y="2858"/>
                      </a:moveTo>
                      <a:lnTo>
                        <a:pt x="5" y="2863"/>
                      </a:lnTo>
                      <a:lnTo>
                        <a:pt x="0" y="2863"/>
                      </a:lnTo>
                      <a:lnTo>
                        <a:pt x="0" y="2858"/>
                      </a:lnTo>
                      <a:lnTo>
                        <a:pt x="5" y="2858"/>
                      </a:lnTo>
                      <a:close/>
                      <a:moveTo>
                        <a:pt x="5" y="2869"/>
                      </a:moveTo>
                      <a:lnTo>
                        <a:pt x="5" y="2874"/>
                      </a:lnTo>
                      <a:lnTo>
                        <a:pt x="0" y="2874"/>
                      </a:lnTo>
                      <a:lnTo>
                        <a:pt x="0" y="2869"/>
                      </a:lnTo>
                      <a:lnTo>
                        <a:pt x="5" y="2869"/>
                      </a:lnTo>
                      <a:close/>
                      <a:moveTo>
                        <a:pt x="5" y="2880"/>
                      </a:moveTo>
                      <a:lnTo>
                        <a:pt x="5" y="2885"/>
                      </a:lnTo>
                      <a:lnTo>
                        <a:pt x="0" y="2885"/>
                      </a:lnTo>
                      <a:lnTo>
                        <a:pt x="0" y="2880"/>
                      </a:lnTo>
                      <a:lnTo>
                        <a:pt x="5" y="2880"/>
                      </a:lnTo>
                      <a:close/>
                      <a:moveTo>
                        <a:pt x="5" y="2891"/>
                      </a:moveTo>
                      <a:lnTo>
                        <a:pt x="5" y="2896"/>
                      </a:lnTo>
                      <a:lnTo>
                        <a:pt x="0" y="2896"/>
                      </a:lnTo>
                      <a:lnTo>
                        <a:pt x="0" y="2891"/>
                      </a:lnTo>
                      <a:lnTo>
                        <a:pt x="5" y="2891"/>
                      </a:lnTo>
                      <a:close/>
                      <a:moveTo>
                        <a:pt x="5" y="2902"/>
                      </a:moveTo>
                      <a:lnTo>
                        <a:pt x="5" y="2907"/>
                      </a:lnTo>
                      <a:lnTo>
                        <a:pt x="0" y="2907"/>
                      </a:lnTo>
                      <a:lnTo>
                        <a:pt x="0" y="2902"/>
                      </a:lnTo>
                      <a:lnTo>
                        <a:pt x="5" y="2902"/>
                      </a:lnTo>
                      <a:close/>
                      <a:moveTo>
                        <a:pt x="5" y="2913"/>
                      </a:moveTo>
                      <a:lnTo>
                        <a:pt x="5" y="2918"/>
                      </a:lnTo>
                      <a:lnTo>
                        <a:pt x="0" y="2918"/>
                      </a:lnTo>
                      <a:lnTo>
                        <a:pt x="0" y="2913"/>
                      </a:lnTo>
                      <a:lnTo>
                        <a:pt x="5" y="2913"/>
                      </a:lnTo>
                      <a:close/>
                      <a:moveTo>
                        <a:pt x="5" y="2924"/>
                      </a:moveTo>
                      <a:lnTo>
                        <a:pt x="5" y="2930"/>
                      </a:lnTo>
                      <a:lnTo>
                        <a:pt x="0" y="2930"/>
                      </a:lnTo>
                      <a:lnTo>
                        <a:pt x="0" y="2924"/>
                      </a:lnTo>
                      <a:lnTo>
                        <a:pt x="5" y="2924"/>
                      </a:lnTo>
                      <a:close/>
                      <a:moveTo>
                        <a:pt x="5" y="2935"/>
                      </a:moveTo>
                      <a:lnTo>
                        <a:pt x="5" y="2941"/>
                      </a:lnTo>
                      <a:lnTo>
                        <a:pt x="0" y="2941"/>
                      </a:lnTo>
                      <a:lnTo>
                        <a:pt x="0" y="2935"/>
                      </a:lnTo>
                      <a:lnTo>
                        <a:pt x="5" y="2935"/>
                      </a:lnTo>
                      <a:close/>
                      <a:moveTo>
                        <a:pt x="5" y="2946"/>
                      </a:moveTo>
                      <a:lnTo>
                        <a:pt x="5" y="2952"/>
                      </a:lnTo>
                      <a:lnTo>
                        <a:pt x="0" y="2952"/>
                      </a:lnTo>
                      <a:lnTo>
                        <a:pt x="0" y="2946"/>
                      </a:lnTo>
                      <a:lnTo>
                        <a:pt x="5" y="2946"/>
                      </a:lnTo>
                      <a:close/>
                      <a:moveTo>
                        <a:pt x="5" y="2957"/>
                      </a:moveTo>
                      <a:lnTo>
                        <a:pt x="5" y="2963"/>
                      </a:lnTo>
                      <a:lnTo>
                        <a:pt x="0" y="2963"/>
                      </a:lnTo>
                      <a:lnTo>
                        <a:pt x="0" y="2957"/>
                      </a:lnTo>
                      <a:lnTo>
                        <a:pt x="5" y="2957"/>
                      </a:lnTo>
                      <a:close/>
                      <a:moveTo>
                        <a:pt x="5" y="2968"/>
                      </a:moveTo>
                      <a:lnTo>
                        <a:pt x="5" y="2974"/>
                      </a:lnTo>
                      <a:lnTo>
                        <a:pt x="0" y="2974"/>
                      </a:lnTo>
                      <a:lnTo>
                        <a:pt x="0" y="2968"/>
                      </a:lnTo>
                      <a:lnTo>
                        <a:pt x="5" y="2968"/>
                      </a:lnTo>
                      <a:close/>
                      <a:moveTo>
                        <a:pt x="5" y="2979"/>
                      </a:moveTo>
                      <a:lnTo>
                        <a:pt x="5" y="2985"/>
                      </a:lnTo>
                      <a:lnTo>
                        <a:pt x="0" y="2985"/>
                      </a:lnTo>
                      <a:lnTo>
                        <a:pt x="0" y="2979"/>
                      </a:lnTo>
                      <a:lnTo>
                        <a:pt x="5" y="29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CCCCCC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4" name="Rectangle 76"/>
                <p:cNvSpPr>
                  <a:spLocks noChangeArrowheads="1"/>
                </p:cNvSpPr>
                <p:nvPr/>
              </p:nvSpPr>
              <p:spPr bwMode="auto">
                <a:xfrm>
                  <a:off x="701" y="734"/>
                  <a:ext cx="3209" cy="380"/>
                </a:xfrm>
                <a:prstGeom prst="rect">
                  <a:avLst/>
                </a:prstGeom>
                <a:solidFill>
                  <a:srgbClr val="3194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5" name="Rectangle 77"/>
                <p:cNvSpPr>
                  <a:spLocks noChangeArrowheads="1"/>
                </p:cNvSpPr>
                <p:nvPr/>
              </p:nvSpPr>
              <p:spPr bwMode="auto">
                <a:xfrm>
                  <a:off x="701" y="1197"/>
                  <a:ext cx="2452" cy="381"/>
                </a:xfrm>
                <a:prstGeom prst="rect">
                  <a:avLst/>
                </a:prstGeom>
                <a:solidFill>
                  <a:srgbClr val="F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6" name="Rectangle 78"/>
                <p:cNvSpPr>
                  <a:spLocks noChangeArrowheads="1"/>
                </p:cNvSpPr>
                <p:nvPr/>
              </p:nvSpPr>
              <p:spPr bwMode="auto">
                <a:xfrm>
                  <a:off x="701" y="1661"/>
                  <a:ext cx="1508" cy="380"/>
                </a:xfrm>
                <a:prstGeom prst="rect">
                  <a:avLst/>
                </a:prstGeom>
                <a:solidFill>
                  <a:srgbClr val="FCF3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7" name="Rectangle 79"/>
                <p:cNvSpPr>
                  <a:spLocks noChangeArrowheads="1"/>
                </p:cNvSpPr>
                <p:nvPr/>
              </p:nvSpPr>
              <p:spPr bwMode="auto">
                <a:xfrm>
                  <a:off x="701" y="2124"/>
                  <a:ext cx="1132" cy="386"/>
                </a:xfrm>
                <a:prstGeom prst="rect">
                  <a:avLst/>
                </a:prstGeom>
                <a:solidFill>
                  <a:srgbClr val="FBBE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8" name="Rectangle 80"/>
                <p:cNvSpPr>
                  <a:spLocks noChangeArrowheads="1"/>
                </p:cNvSpPr>
                <p:nvPr/>
              </p:nvSpPr>
              <p:spPr bwMode="auto">
                <a:xfrm>
                  <a:off x="701" y="2593"/>
                  <a:ext cx="757" cy="381"/>
                </a:xfrm>
                <a:prstGeom prst="rect">
                  <a:avLst/>
                </a:prstGeom>
                <a:solidFill>
                  <a:srgbClr val="98C7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69" name="Rectangle 81"/>
                <p:cNvSpPr>
                  <a:spLocks noChangeArrowheads="1"/>
                </p:cNvSpPr>
                <p:nvPr/>
              </p:nvSpPr>
              <p:spPr bwMode="auto">
                <a:xfrm>
                  <a:off x="701" y="3057"/>
                  <a:ext cx="376" cy="380"/>
                </a:xfrm>
                <a:prstGeom prst="rect">
                  <a:avLst/>
                </a:prstGeom>
                <a:solidFill>
                  <a:srgbClr val="F8E4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70" name="Line 82"/>
                <p:cNvSpPr>
                  <a:spLocks noChangeShapeType="1"/>
                </p:cNvSpPr>
                <p:nvPr/>
              </p:nvSpPr>
              <p:spPr bwMode="auto">
                <a:xfrm>
                  <a:off x="696" y="590"/>
                  <a:ext cx="0" cy="298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71" name="Rectangle 83"/>
                <p:cNvSpPr>
                  <a:spLocks noChangeArrowheads="1"/>
                </p:cNvSpPr>
                <p:nvPr/>
              </p:nvSpPr>
              <p:spPr bwMode="auto">
                <a:xfrm>
                  <a:off x="3905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72" name="Picture 8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3" name="Rectangle 85"/>
                <p:cNvSpPr>
                  <a:spLocks noChangeArrowheads="1"/>
                </p:cNvSpPr>
                <p:nvPr/>
              </p:nvSpPr>
              <p:spPr bwMode="auto">
                <a:xfrm>
                  <a:off x="3905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74" name="Rectangle 86"/>
                <p:cNvSpPr>
                  <a:spLocks noChangeArrowheads="1"/>
                </p:cNvSpPr>
                <p:nvPr/>
              </p:nvSpPr>
              <p:spPr bwMode="auto">
                <a:xfrm>
                  <a:off x="3910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75" name="Picture 8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0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6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0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77" name="Rectangle 89"/>
                <p:cNvSpPr>
                  <a:spLocks noChangeArrowheads="1"/>
                </p:cNvSpPr>
                <p:nvPr/>
              </p:nvSpPr>
              <p:spPr bwMode="auto">
                <a:xfrm>
                  <a:off x="3916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78" name="Picture 9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6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9" name="Rectangle 91"/>
                <p:cNvSpPr>
                  <a:spLocks noChangeArrowheads="1"/>
                </p:cNvSpPr>
                <p:nvPr/>
              </p:nvSpPr>
              <p:spPr bwMode="auto">
                <a:xfrm>
                  <a:off x="3916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80" name="Rectangle 92"/>
                <p:cNvSpPr>
                  <a:spLocks noChangeArrowheads="1"/>
                </p:cNvSpPr>
                <p:nvPr/>
              </p:nvSpPr>
              <p:spPr bwMode="auto">
                <a:xfrm>
                  <a:off x="3921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81" name="Picture 9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1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2" name="Rectangle 94"/>
                <p:cNvSpPr>
                  <a:spLocks noChangeArrowheads="1"/>
                </p:cNvSpPr>
                <p:nvPr/>
              </p:nvSpPr>
              <p:spPr bwMode="auto">
                <a:xfrm>
                  <a:off x="3921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83" name="Rectangle 95"/>
                <p:cNvSpPr>
                  <a:spLocks noChangeArrowheads="1"/>
                </p:cNvSpPr>
                <p:nvPr/>
              </p:nvSpPr>
              <p:spPr bwMode="auto">
                <a:xfrm>
                  <a:off x="3927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84" name="Picture 9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7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5" name="Rectangle 97"/>
                <p:cNvSpPr>
                  <a:spLocks noChangeArrowheads="1"/>
                </p:cNvSpPr>
                <p:nvPr/>
              </p:nvSpPr>
              <p:spPr bwMode="auto">
                <a:xfrm>
                  <a:off x="3927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86" name="Rectangle 98"/>
                <p:cNvSpPr>
                  <a:spLocks noChangeArrowheads="1"/>
                </p:cNvSpPr>
                <p:nvPr/>
              </p:nvSpPr>
              <p:spPr bwMode="auto">
                <a:xfrm>
                  <a:off x="3932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87" name="Picture 9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2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932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8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938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90" name="Picture 10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8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938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3943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93" name="Picture 10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3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943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95" name="Rectangle 107"/>
                <p:cNvSpPr>
                  <a:spLocks noChangeArrowheads="1"/>
                </p:cNvSpPr>
                <p:nvPr/>
              </p:nvSpPr>
              <p:spPr bwMode="auto">
                <a:xfrm>
                  <a:off x="3949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96" name="Picture 108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9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7" name="Rectangle 109"/>
                <p:cNvSpPr>
                  <a:spLocks noChangeArrowheads="1"/>
                </p:cNvSpPr>
                <p:nvPr/>
              </p:nvSpPr>
              <p:spPr bwMode="auto">
                <a:xfrm>
                  <a:off x="3949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19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954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199" name="Picture 11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4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0" name="Rectangle 112"/>
                <p:cNvSpPr>
                  <a:spLocks noChangeArrowheads="1"/>
                </p:cNvSpPr>
                <p:nvPr/>
              </p:nvSpPr>
              <p:spPr bwMode="auto">
                <a:xfrm>
                  <a:off x="3954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3960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02" name="Picture 114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0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960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0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965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05" name="Picture 11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5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965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0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71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08" name="Picture 120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1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9" name="Rectangle 121"/>
                <p:cNvSpPr>
                  <a:spLocks noChangeArrowheads="1"/>
                </p:cNvSpPr>
                <p:nvPr/>
              </p:nvSpPr>
              <p:spPr bwMode="auto">
                <a:xfrm>
                  <a:off x="3971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1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976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11" name="Picture 12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6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2" name="Rectangle 124"/>
                <p:cNvSpPr>
                  <a:spLocks noChangeArrowheads="1"/>
                </p:cNvSpPr>
                <p:nvPr/>
              </p:nvSpPr>
              <p:spPr bwMode="auto">
                <a:xfrm>
                  <a:off x="3976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13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82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14" name="Picture 12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2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" name="Rectangle 127"/>
                <p:cNvSpPr>
                  <a:spLocks noChangeArrowheads="1"/>
                </p:cNvSpPr>
                <p:nvPr/>
              </p:nvSpPr>
              <p:spPr bwMode="auto">
                <a:xfrm>
                  <a:off x="3982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16" name="Rectangle 128"/>
                <p:cNvSpPr>
                  <a:spLocks noChangeArrowheads="1"/>
                </p:cNvSpPr>
                <p:nvPr/>
              </p:nvSpPr>
              <p:spPr bwMode="auto">
                <a:xfrm>
                  <a:off x="3987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17" name="Picture 129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7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8" name="Rectangle 130"/>
                <p:cNvSpPr>
                  <a:spLocks noChangeArrowheads="1"/>
                </p:cNvSpPr>
                <p:nvPr/>
              </p:nvSpPr>
              <p:spPr bwMode="auto">
                <a:xfrm>
                  <a:off x="3987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19" name="Rectangle 131"/>
                <p:cNvSpPr>
                  <a:spLocks noChangeArrowheads="1"/>
                </p:cNvSpPr>
                <p:nvPr/>
              </p:nvSpPr>
              <p:spPr bwMode="auto">
                <a:xfrm>
                  <a:off x="3993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20" name="Picture 132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1" name="Rectangle 133"/>
                <p:cNvSpPr>
                  <a:spLocks noChangeArrowheads="1"/>
                </p:cNvSpPr>
                <p:nvPr/>
              </p:nvSpPr>
              <p:spPr bwMode="auto">
                <a:xfrm>
                  <a:off x="3993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22" name="Rectangle 134"/>
                <p:cNvSpPr>
                  <a:spLocks noChangeArrowheads="1"/>
                </p:cNvSpPr>
                <p:nvPr/>
              </p:nvSpPr>
              <p:spPr bwMode="auto">
                <a:xfrm>
                  <a:off x="3998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23" name="Picture 135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8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98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4004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26" name="Picture 138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4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7" name="Rectangle 139"/>
                <p:cNvSpPr>
                  <a:spLocks noChangeArrowheads="1"/>
                </p:cNvSpPr>
                <p:nvPr/>
              </p:nvSpPr>
              <p:spPr bwMode="auto">
                <a:xfrm>
                  <a:off x="4004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28" name="Rectangle 140"/>
                <p:cNvSpPr>
                  <a:spLocks noChangeArrowheads="1"/>
                </p:cNvSpPr>
                <p:nvPr/>
              </p:nvSpPr>
              <p:spPr bwMode="auto">
                <a:xfrm>
                  <a:off x="4009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29" name="Picture 141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9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0" name="Rectangle 142"/>
                <p:cNvSpPr>
                  <a:spLocks noChangeArrowheads="1"/>
                </p:cNvSpPr>
                <p:nvPr/>
              </p:nvSpPr>
              <p:spPr bwMode="auto">
                <a:xfrm>
                  <a:off x="4009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4015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32" name="Picture 144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5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Rectangle 145"/>
                <p:cNvSpPr>
                  <a:spLocks noChangeArrowheads="1"/>
                </p:cNvSpPr>
                <p:nvPr/>
              </p:nvSpPr>
              <p:spPr bwMode="auto">
                <a:xfrm>
                  <a:off x="4015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3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020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35" name="Picture 147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0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148"/>
                <p:cNvSpPr>
                  <a:spLocks noChangeArrowheads="1"/>
                </p:cNvSpPr>
                <p:nvPr/>
              </p:nvSpPr>
              <p:spPr bwMode="auto">
                <a:xfrm>
                  <a:off x="4020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37" name="Rectangle 149"/>
                <p:cNvSpPr>
                  <a:spLocks noChangeArrowheads="1"/>
                </p:cNvSpPr>
                <p:nvPr/>
              </p:nvSpPr>
              <p:spPr bwMode="auto">
                <a:xfrm>
                  <a:off x="4026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38" name="Picture 150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6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9" name="Rectangle 151"/>
                <p:cNvSpPr>
                  <a:spLocks noChangeArrowheads="1"/>
                </p:cNvSpPr>
                <p:nvPr/>
              </p:nvSpPr>
              <p:spPr bwMode="auto">
                <a:xfrm>
                  <a:off x="4026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40" name="Rectangle 152"/>
                <p:cNvSpPr>
                  <a:spLocks noChangeArrowheads="1"/>
                </p:cNvSpPr>
                <p:nvPr/>
              </p:nvSpPr>
              <p:spPr bwMode="auto">
                <a:xfrm>
                  <a:off x="4032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41" name="Picture 15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2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2" name="Rectangle 154"/>
                <p:cNvSpPr>
                  <a:spLocks noChangeArrowheads="1"/>
                </p:cNvSpPr>
                <p:nvPr/>
              </p:nvSpPr>
              <p:spPr bwMode="auto">
                <a:xfrm>
                  <a:off x="4032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4037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44" name="Picture 156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7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5" name="Rectangle 157"/>
                <p:cNvSpPr>
                  <a:spLocks noChangeArrowheads="1"/>
                </p:cNvSpPr>
                <p:nvPr/>
              </p:nvSpPr>
              <p:spPr bwMode="auto">
                <a:xfrm>
                  <a:off x="4037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46" name="Rectangle 158"/>
                <p:cNvSpPr>
                  <a:spLocks noChangeArrowheads="1"/>
                </p:cNvSpPr>
                <p:nvPr/>
              </p:nvSpPr>
              <p:spPr bwMode="auto">
                <a:xfrm>
                  <a:off x="4043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47" name="Picture 159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3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8" name="Rectangle 160"/>
                <p:cNvSpPr>
                  <a:spLocks noChangeArrowheads="1"/>
                </p:cNvSpPr>
                <p:nvPr/>
              </p:nvSpPr>
              <p:spPr bwMode="auto">
                <a:xfrm>
                  <a:off x="4043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49" name="Rectangle 161"/>
                <p:cNvSpPr>
                  <a:spLocks noChangeArrowheads="1"/>
                </p:cNvSpPr>
                <p:nvPr/>
              </p:nvSpPr>
              <p:spPr bwMode="auto">
                <a:xfrm>
                  <a:off x="4048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50" name="Picture 162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8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1" name="Rectangle 163"/>
                <p:cNvSpPr>
                  <a:spLocks noChangeArrowheads="1"/>
                </p:cNvSpPr>
                <p:nvPr/>
              </p:nvSpPr>
              <p:spPr bwMode="auto">
                <a:xfrm>
                  <a:off x="4048" y="690"/>
                  <a:ext cx="6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52" name="Rectangle 164"/>
                <p:cNvSpPr>
                  <a:spLocks noChangeArrowheads="1"/>
                </p:cNvSpPr>
                <p:nvPr/>
              </p:nvSpPr>
              <p:spPr bwMode="auto">
                <a:xfrm>
                  <a:off x="4054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53" name="Picture 165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4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4" name="Rectangle 166"/>
                <p:cNvSpPr>
                  <a:spLocks noChangeArrowheads="1"/>
                </p:cNvSpPr>
                <p:nvPr/>
              </p:nvSpPr>
              <p:spPr bwMode="auto">
                <a:xfrm>
                  <a:off x="4054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55" name="Rectangle 167"/>
                <p:cNvSpPr>
                  <a:spLocks noChangeArrowheads="1"/>
                </p:cNvSpPr>
                <p:nvPr/>
              </p:nvSpPr>
              <p:spPr bwMode="auto">
                <a:xfrm>
                  <a:off x="4059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56" name="Picture 168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9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" name="Rectangle 169"/>
                <p:cNvSpPr>
                  <a:spLocks noChangeArrowheads="1"/>
                </p:cNvSpPr>
                <p:nvPr/>
              </p:nvSpPr>
              <p:spPr bwMode="auto">
                <a:xfrm>
                  <a:off x="4059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58" name="Rectangle 170"/>
                <p:cNvSpPr>
                  <a:spLocks noChangeArrowheads="1"/>
                </p:cNvSpPr>
                <p:nvPr/>
              </p:nvSpPr>
              <p:spPr bwMode="auto">
                <a:xfrm>
                  <a:off x="4065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59" name="Picture 171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5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0" name="Rectangle 172"/>
                <p:cNvSpPr>
                  <a:spLocks noChangeArrowheads="1"/>
                </p:cNvSpPr>
                <p:nvPr/>
              </p:nvSpPr>
              <p:spPr bwMode="auto">
                <a:xfrm>
                  <a:off x="4065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61" name="Rectangle 173"/>
                <p:cNvSpPr>
                  <a:spLocks noChangeArrowheads="1"/>
                </p:cNvSpPr>
                <p:nvPr/>
              </p:nvSpPr>
              <p:spPr bwMode="auto">
                <a:xfrm>
                  <a:off x="4070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62" name="Picture 174"/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3" name="Rectangle 175"/>
                <p:cNvSpPr>
                  <a:spLocks noChangeArrowheads="1"/>
                </p:cNvSpPr>
                <p:nvPr/>
              </p:nvSpPr>
              <p:spPr bwMode="auto">
                <a:xfrm>
                  <a:off x="4070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64" name="Rectangle 176"/>
                <p:cNvSpPr>
                  <a:spLocks noChangeArrowheads="1"/>
                </p:cNvSpPr>
                <p:nvPr/>
              </p:nvSpPr>
              <p:spPr bwMode="auto">
                <a:xfrm>
                  <a:off x="4076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65" name="Picture 177"/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6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" name="Rectangle 178"/>
                <p:cNvSpPr>
                  <a:spLocks noChangeArrowheads="1"/>
                </p:cNvSpPr>
                <p:nvPr/>
              </p:nvSpPr>
              <p:spPr bwMode="auto">
                <a:xfrm>
                  <a:off x="4076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67" name="Rectangle 179"/>
                <p:cNvSpPr>
                  <a:spLocks noChangeArrowheads="1"/>
                </p:cNvSpPr>
                <p:nvPr/>
              </p:nvSpPr>
              <p:spPr bwMode="auto">
                <a:xfrm>
                  <a:off x="4081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68" name="Picture 180"/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1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9" name="Rectangle 181"/>
                <p:cNvSpPr>
                  <a:spLocks noChangeArrowheads="1"/>
                </p:cNvSpPr>
                <p:nvPr/>
              </p:nvSpPr>
              <p:spPr bwMode="auto">
                <a:xfrm>
                  <a:off x="4081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70" name="Rectangle 182"/>
                <p:cNvSpPr>
                  <a:spLocks noChangeArrowheads="1"/>
                </p:cNvSpPr>
                <p:nvPr/>
              </p:nvSpPr>
              <p:spPr bwMode="auto">
                <a:xfrm>
                  <a:off x="4087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71" name="Picture 183"/>
                <p:cNvPicPr>
                  <a:picLocks noChangeAspect="1"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7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2" name="Rectangle 184"/>
                <p:cNvSpPr>
                  <a:spLocks noChangeArrowheads="1"/>
                </p:cNvSpPr>
                <p:nvPr/>
              </p:nvSpPr>
              <p:spPr bwMode="auto">
                <a:xfrm>
                  <a:off x="4087" y="690"/>
                  <a:ext cx="5" cy="27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73" name="Rectangle 185"/>
                <p:cNvSpPr>
                  <a:spLocks noChangeArrowheads="1"/>
                </p:cNvSpPr>
                <p:nvPr/>
              </p:nvSpPr>
              <p:spPr bwMode="auto">
                <a:xfrm>
                  <a:off x="4092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74" name="Picture 186"/>
                <p:cNvPicPr>
                  <a:picLocks noChangeAspect="1"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2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5" name="Rectangle 187"/>
                <p:cNvSpPr>
                  <a:spLocks noChangeArrowheads="1"/>
                </p:cNvSpPr>
                <p:nvPr/>
              </p:nvSpPr>
              <p:spPr bwMode="auto">
                <a:xfrm>
                  <a:off x="4092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76" name="Rectangle 188"/>
                <p:cNvSpPr>
                  <a:spLocks noChangeArrowheads="1"/>
                </p:cNvSpPr>
                <p:nvPr/>
              </p:nvSpPr>
              <p:spPr bwMode="auto">
                <a:xfrm>
                  <a:off x="4098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77" name="Picture 189"/>
                <p:cNvPicPr>
                  <a:picLocks noChangeAspect="1"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8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8" name="Rectangle 190"/>
                <p:cNvSpPr>
                  <a:spLocks noChangeArrowheads="1"/>
                </p:cNvSpPr>
                <p:nvPr/>
              </p:nvSpPr>
              <p:spPr bwMode="auto">
                <a:xfrm>
                  <a:off x="4098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7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103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80" name="Picture 192"/>
                <p:cNvPicPr>
                  <a:picLocks noChangeAspect="1" noChangeArrowheads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1" name="Rectangle 193"/>
                <p:cNvSpPr>
                  <a:spLocks noChangeArrowheads="1"/>
                </p:cNvSpPr>
                <p:nvPr/>
              </p:nvSpPr>
              <p:spPr bwMode="auto">
                <a:xfrm>
                  <a:off x="4103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82" name="Rectangle 194"/>
                <p:cNvSpPr>
                  <a:spLocks noChangeArrowheads="1"/>
                </p:cNvSpPr>
                <p:nvPr/>
              </p:nvSpPr>
              <p:spPr bwMode="auto">
                <a:xfrm>
                  <a:off x="4109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83" name="Picture 195"/>
                <p:cNvPicPr>
                  <a:picLocks noChangeAspect="1" noChangeArrowheads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9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4" name="Rectangle 196"/>
                <p:cNvSpPr>
                  <a:spLocks noChangeArrowheads="1"/>
                </p:cNvSpPr>
                <p:nvPr/>
              </p:nvSpPr>
              <p:spPr bwMode="auto">
                <a:xfrm>
                  <a:off x="4109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85" name="Rectangle 197"/>
                <p:cNvSpPr>
                  <a:spLocks noChangeArrowheads="1"/>
                </p:cNvSpPr>
                <p:nvPr/>
              </p:nvSpPr>
              <p:spPr bwMode="auto">
                <a:xfrm>
                  <a:off x="4114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86" name="Picture 198"/>
                <p:cNvPicPr>
                  <a:picLocks noChangeAspect="1" noChangeArrowheads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4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7" name="Rectangle 199"/>
                <p:cNvSpPr>
                  <a:spLocks noChangeArrowheads="1"/>
                </p:cNvSpPr>
                <p:nvPr/>
              </p:nvSpPr>
              <p:spPr bwMode="auto">
                <a:xfrm>
                  <a:off x="4114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88" name="Rectangle 200"/>
                <p:cNvSpPr>
                  <a:spLocks noChangeArrowheads="1"/>
                </p:cNvSpPr>
                <p:nvPr/>
              </p:nvSpPr>
              <p:spPr bwMode="auto">
                <a:xfrm>
                  <a:off x="4120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89" name="Picture 201"/>
                <p:cNvPicPr>
                  <a:picLocks noChangeAspect="1" noChangeArrowheads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0" y="690"/>
                  <a:ext cx="5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0" name="Rectangle 202"/>
                <p:cNvSpPr>
                  <a:spLocks noChangeArrowheads="1"/>
                </p:cNvSpPr>
                <p:nvPr/>
              </p:nvSpPr>
              <p:spPr bwMode="auto">
                <a:xfrm>
                  <a:off x="4120" y="690"/>
                  <a:ext cx="5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sp>
              <p:nvSpPr>
                <p:cNvPr id="291" name="Rectangle 203"/>
                <p:cNvSpPr>
                  <a:spLocks noChangeArrowheads="1"/>
                </p:cNvSpPr>
                <p:nvPr/>
              </p:nvSpPr>
              <p:spPr bwMode="auto">
                <a:xfrm>
                  <a:off x="4125" y="690"/>
                  <a:ext cx="6" cy="278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000"/>
                </a:p>
              </p:txBody>
            </p:sp>
            <p:pic>
              <p:nvPicPr>
                <p:cNvPr id="292" name="Picture 204"/>
                <p:cNvPicPr>
                  <a:picLocks noChangeAspect="1" noChangeArrowheads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5" y="690"/>
                  <a:ext cx="6" cy="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3" name="Rectangle 7"/>
                <p:cNvSpPr>
                  <a:spLocks noChangeArrowheads="1"/>
                </p:cNvSpPr>
                <p:nvPr/>
              </p:nvSpPr>
              <p:spPr bwMode="auto">
                <a:xfrm rot="16200000">
                  <a:off x="-59" y="2290"/>
                  <a:ext cx="537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Claimant Role</a:t>
                  </a:r>
                  <a:endParaRPr kumimoji="0" lang="en-US" alt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" name="Rectangle 206"/>
              <p:cNvSpPr>
                <a:spLocks noChangeArrowheads="1"/>
              </p:cNvSpPr>
              <p:nvPr/>
            </p:nvSpPr>
            <p:spPr bwMode="auto">
              <a:xfrm>
                <a:off x="8131304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0" name="Rectangle 207"/>
              <p:cNvSpPr>
                <a:spLocks noChangeArrowheads="1"/>
              </p:cNvSpPr>
              <p:nvPr/>
            </p:nvSpPr>
            <p:spPr bwMode="auto">
              <a:xfrm>
                <a:off x="8143372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11" name="Picture 208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3372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209"/>
              <p:cNvSpPr>
                <a:spLocks noChangeArrowheads="1"/>
              </p:cNvSpPr>
              <p:nvPr/>
            </p:nvSpPr>
            <p:spPr bwMode="auto">
              <a:xfrm>
                <a:off x="8143372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3" name="Rectangle 210"/>
              <p:cNvSpPr>
                <a:spLocks noChangeArrowheads="1"/>
              </p:cNvSpPr>
              <p:nvPr/>
            </p:nvSpPr>
            <p:spPr bwMode="auto">
              <a:xfrm>
                <a:off x="8153428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14" name="Picture 211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428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212"/>
              <p:cNvSpPr>
                <a:spLocks noChangeArrowheads="1"/>
              </p:cNvSpPr>
              <p:nvPr/>
            </p:nvSpPr>
            <p:spPr bwMode="auto">
              <a:xfrm>
                <a:off x="8153428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6" name="Rectangle 213"/>
              <p:cNvSpPr>
                <a:spLocks noChangeArrowheads="1"/>
              </p:cNvSpPr>
              <p:nvPr/>
            </p:nvSpPr>
            <p:spPr bwMode="auto">
              <a:xfrm>
                <a:off x="8165497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17" name="Picture 21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5497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215"/>
              <p:cNvSpPr>
                <a:spLocks noChangeArrowheads="1"/>
              </p:cNvSpPr>
              <p:nvPr/>
            </p:nvSpPr>
            <p:spPr bwMode="auto">
              <a:xfrm>
                <a:off x="8165497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" name="Rectangle 216"/>
              <p:cNvSpPr>
                <a:spLocks noChangeArrowheads="1"/>
              </p:cNvSpPr>
              <p:nvPr/>
            </p:nvSpPr>
            <p:spPr bwMode="auto">
              <a:xfrm>
                <a:off x="8177564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0" name="Picture 217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7564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18"/>
              <p:cNvSpPr>
                <a:spLocks noChangeArrowheads="1"/>
              </p:cNvSpPr>
              <p:nvPr/>
            </p:nvSpPr>
            <p:spPr bwMode="auto">
              <a:xfrm>
                <a:off x="8177564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" name="Rectangle 219"/>
              <p:cNvSpPr>
                <a:spLocks noChangeArrowheads="1"/>
              </p:cNvSpPr>
              <p:nvPr/>
            </p:nvSpPr>
            <p:spPr bwMode="auto">
              <a:xfrm>
                <a:off x="8187620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3" name="Picture 220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7620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21"/>
              <p:cNvSpPr>
                <a:spLocks noChangeArrowheads="1"/>
              </p:cNvSpPr>
              <p:nvPr/>
            </p:nvSpPr>
            <p:spPr bwMode="auto">
              <a:xfrm>
                <a:off x="8187620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" name="Rectangle 222"/>
              <p:cNvSpPr>
                <a:spLocks noChangeArrowheads="1"/>
              </p:cNvSpPr>
              <p:nvPr/>
            </p:nvSpPr>
            <p:spPr bwMode="auto">
              <a:xfrm>
                <a:off x="8199688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6" name="Picture 223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9688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24"/>
              <p:cNvSpPr>
                <a:spLocks noChangeArrowheads="1"/>
              </p:cNvSpPr>
              <p:nvPr/>
            </p:nvSpPr>
            <p:spPr bwMode="auto">
              <a:xfrm>
                <a:off x="8199688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" name="Rectangle 225"/>
              <p:cNvSpPr>
                <a:spLocks noChangeArrowheads="1"/>
              </p:cNvSpPr>
              <p:nvPr/>
            </p:nvSpPr>
            <p:spPr bwMode="auto">
              <a:xfrm>
                <a:off x="8209746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9" name="Picture 226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9746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27"/>
              <p:cNvSpPr>
                <a:spLocks noChangeArrowheads="1"/>
              </p:cNvSpPr>
              <p:nvPr/>
            </p:nvSpPr>
            <p:spPr bwMode="auto">
              <a:xfrm>
                <a:off x="8209746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" name="Rectangle 228"/>
              <p:cNvSpPr>
                <a:spLocks noChangeArrowheads="1"/>
              </p:cNvSpPr>
              <p:nvPr/>
            </p:nvSpPr>
            <p:spPr bwMode="auto">
              <a:xfrm>
                <a:off x="8221814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32" name="Picture 2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1814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230"/>
              <p:cNvSpPr>
                <a:spLocks noChangeArrowheads="1"/>
              </p:cNvSpPr>
              <p:nvPr/>
            </p:nvSpPr>
            <p:spPr bwMode="auto">
              <a:xfrm>
                <a:off x="8221814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" name="Rectangle 231"/>
              <p:cNvSpPr>
                <a:spLocks noChangeArrowheads="1"/>
              </p:cNvSpPr>
              <p:nvPr/>
            </p:nvSpPr>
            <p:spPr bwMode="auto">
              <a:xfrm>
                <a:off x="8231869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35" name="Picture 232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1869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233"/>
              <p:cNvSpPr>
                <a:spLocks noChangeArrowheads="1"/>
              </p:cNvSpPr>
              <p:nvPr/>
            </p:nvSpPr>
            <p:spPr bwMode="auto">
              <a:xfrm>
                <a:off x="8231869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7" name="Rectangle 234"/>
              <p:cNvSpPr>
                <a:spLocks noChangeArrowheads="1"/>
              </p:cNvSpPr>
              <p:nvPr/>
            </p:nvSpPr>
            <p:spPr bwMode="auto">
              <a:xfrm>
                <a:off x="8243937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38" name="Picture 235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3937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236"/>
              <p:cNvSpPr>
                <a:spLocks noChangeArrowheads="1"/>
              </p:cNvSpPr>
              <p:nvPr/>
            </p:nvSpPr>
            <p:spPr bwMode="auto">
              <a:xfrm>
                <a:off x="8243937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40" name="Rectangle 237"/>
              <p:cNvSpPr>
                <a:spLocks noChangeArrowheads="1"/>
              </p:cNvSpPr>
              <p:nvPr/>
            </p:nvSpPr>
            <p:spPr bwMode="auto">
              <a:xfrm>
                <a:off x="8253993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41" name="Picture 238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993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239"/>
              <p:cNvSpPr>
                <a:spLocks noChangeArrowheads="1"/>
              </p:cNvSpPr>
              <p:nvPr/>
            </p:nvSpPr>
            <p:spPr bwMode="auto">
              <a:xfrm>
                <a:off x="8253993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43" name="Rectangle 240"/>
              <p:cNvSpPr>
                <a:spLocks noChangeArrowheads="1"/>
              </p:cNvSpPr>
              <p:nvPr/>
            </p:nvSpPr>
            <p:spPr bwMode="auto">
              <a:xfrm>
                <a:off x="8266062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44" name="Picture 241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6062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ectangle 242"/>
              <p:cNvSpPr>
                <a:spLocks noChangeArrowheads="1"/>
              </p:cNvSpPr>
              <p:nvPr/>
            </p:nvSpPr>
            <p:spPr bwMode="auto">
              <a:xfrm>
                <a:off x="8266062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46" name="Rectangle 243"/>
              <p:cNvSpPr>
                <a:spLocks noChangeArrowheads="1"/>
              </p:cNvSpPr>
              <p:nvPr/>
            </p:nvSpPr>
            <p:spPr bwMode="auto">
              <a:xfrm>
                <a:off x="8276119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47" name="Picture 24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6119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Rectangle 245"/>
              <p:cNvSpPr>
                <a:spLocks noChangeArrowheads="1"/>
              </p:cNvSpPr>
              <p:nvPr/>
            </p:nvSpPr>
            <p:spPr bwMode="auto">
              <a:xfrm>
                <a:off x="8276119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49" name="Rectangle 246"/>
              <p:cNvSpPr>
                <a:spLocks noChangeArrowheads="1"/>
              </p:cNvSpPr>
              <p:nvPr/>
            </p:nvSpPr>
            <p:spPr bwMode="auto">
              <a:xfrm>
                <a:off x="8288187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50" name="Picture 247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8187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248"/>
              <p:cNvSpPr>
                <a:spLocks noChangeArrowheads="1"/>
              </p:cNvSpPr>
              <p:nvPr/>
            </p:nvSpPr>
            <p:spPr bwMode="auto">
              <a:xfrm>
                <a:off x="8288187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52" name="Rectangle 249"/>
              <p:cNvSpPr>
                <a:spLocks noChangeArrowheads="1"/>
              </p:cNvSpPr>
              <p:nvPr/>
            </p:nvSpPr>
            <p:spPr bwMode="auto">
              <a:xfrm>
                <a:off x="8298243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53" name="Picture 250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8243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ectangle 251"/>
              <p:cNvSpPr>
                <a:spLocks noChangeArrowheads="1"/>
              </p:cNvSpPr>
              <p:nvPr/>
            </p:nvSpPr>
            <p:spPr bwMode="auto">
              <a:xfrm>
                <a:off x="8298243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55" name="Rectangle 252"/>
              <p:cNvSpPr>
                <a:spLocks noChangeArrowheads="1"/>
              </p:cNvSpPr>
              <p:nvPr/>
            </p:nvSpPr>
            <p:spPr bwMode="auto">
              <a:xfrm>
                <a:off x="8310312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56" name="Picture 253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0312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254"/>
              <p:cNvSpPr>
                <a:spLocks noChangeArrowheads="1"/>
              </p:cNvSpPr>
              <p:nvPr/>
            </p:nvSpPr>
            <p:spPr bwMode="auto">
              <a:xfrm>
                <a:off x="8310312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58" name="Rectangle 255"/>
              <p:cNvSpPr>
                <a:spLocks noChangeArrowheads="1"/>
              </p:cNvSpPr>
              <p:nvPr/>
            </p:nvSpPr>
            <p:spPr bwMode="auto">
              <a:xfrm>
                <a:off x="8320368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59" name="Picture 256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0368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257"/>
              <p:cNvSpPr>
                <a:spLocks noChangeArrowheads="1"/>
              </p:cNvSpPr>
              <p:nvPr/>
            </p:nvSpPr>
            <p:spPr bwMode="auto">
              <a:xfrm>
                <a:off x="8320368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61" name="Rectangle 258"/>
              <p:cNvSpPr>
                <a:spLocks noChangeArrowheads="1"/>
              </p:cNvSpPr>
              <p:nvPr/>
            </p:nvSpPr>
            <p:spPr bwMode="auto">
              <a:xfrm>
                <a:off x="8332436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62" name="Picture 25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2436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Rectangle 260"/>
              <p:cNvSpPr>
                <a:spLocks noChangeArrowheads="1"/>
              </p:cNvSpPr>
              <p:nvPr/>
            </p:nvSpPr>
            <p:spPr bwMode="auto">
              <a:xfrm>
                <a:off x="8332436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64" name="Rectangle 261"/>
              <p:cNvSpPr>
                <a:spLocks noChangeArrowheads="1"/>
              </p:cNvSpPr>
              <p:nvPr/>
            </p:nvSpPr>
            <p:spPr bwMode="auto">
              <a:xfrm>
                <a:off x="8342492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65" name="Picture 262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2492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Rectangle 263"/>
              <p:cNvSpPr>
                <a:spLocks noChangeArrowheads="1"/>
              </p:cNvSpPr>
              <p:nvPr/>
            </p:nvSpPr>
            <p:spPr bwMode="auto">
              <a:xfrm>
                <a:off x="8342492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67" name="Rectangle 264"/>
              <p:cNvSpPr>
                <a:spLocks noChangeArrowheads="1"/>
              </p:cNvSpPr>
              <p:nvPr/>
            </p:nvSpPr>
            <p:spPr bwMode="auto">
              <a:xfrm>
                <a:off x="8354560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68" name="Picture 265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4560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Rectangle 266"/>
              <p:cNvSpPr>
                <a:spLocks noChangeArrowheads="1"/>
              </p:cNvSpPr>
              <p:nvPr/>
            </p:nvSpPr>
            <p:spPr bwMode="auto">
              <a:xfrm>
                <a:off x="8354560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70" name="Rectangle 267"/>
              <p:cNvSpPr>
                <a:spLocks noChangeArrowheads="1"/>
              </p:cNvSpPr>
              <p:nvPr/>
            </p:nvSpPr>
            <p:spPr bwMode="auto">
              <a:xfrm>
                <a:off x="8364616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71" name="Picture 268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4616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ectangle 269"/>
              <p:cNvSpPr>
                <a:spLocks noChangeArrowheads="1"/>
              </p:cNvSpPr>
              <p:nvPr/>
            </p:nvSpPr>
            <p:spPr bwMode="auto">
              <a:xfrm>
                <a:off x="8364616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73" name="Rectangle 270"/>
              <p:cNvSpPr>
                <a:spLocks noChangeArrowheads="1"/>
              </p:cNvSpPr>
              <p:nvPr/>
            </p:nvSpPr>
            <p:spPr bwMode="auto">
              <a:xfrm>
                <a:off x="8376684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74" name="Picture 271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6684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ctangle 272"/>
              <p:cNvSpPr>
                <a:spLocks noChangeArrowheads="1"/>
              </p:cNvSpPr>
              <p:nvPr/>
            </p:nvSpPr>
            <p:spPr bwMode="auto">
              <a:xfrm>
                <a:off x="8376684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76" name="Rectangle 273"/>
              <p:cNvSpPr>
                <a:spLocks noChangeArrowheads="1"/>
              </p:cNvSpPr>
              <p:nvPr/>
            </p:nvSpPr>
            <p:spPr bwMode="auto">
              <a:xfrm>
                <a:off x="8386740" y="1176457"/>
                <a:ext cx="12068" cy="29711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77" name="Picture 27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6740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Rectangle 275"/>
              <p:cNvSpPr>
                <a:spLocks noChangeArrowheads="1"/>
              </p:cNvSpPr>
              <p:nvPr/>
            </p:nvSpPr>
            <p:spPr bwMode="auto">
              <a:xfrm>
                <a:off x="8386740" y="1176457"/>
                <a:ext cx="12068" cy="29711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79" name="Rectangle 276"/>
              <p:cNvSpPr>
                <a:spLocks noChangeArrowheads="1"/>
              </p:cNvSpPr>
              <p:nvPr/>
            </p:nvSpPr>
            <p:spPr bwMode="auto">
              <a:xfrm>
                <a:off x="8398809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80" name="Picture 277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8809" y="1176457"/>
                <a:ext cx="12068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Rectangle 278"/>
              <p:cNvSpPr>
                <a:spLocks noChangeArrowheads="1"/>
              </p:cNvSpPr>
              <p:nvPr/>
            </p:nvSpPr>
            <p:spPr bwMode="auto">
              <a:xfrm>
                <a:off x="8398809" y="1176457"/>
                <a:ext cx="12068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82" name="Rectangle 279"/>
              <p:cNvSpPr>
                <a:spLocks noChangeArrowheads="1"/>
              </p:cNvSpPr>
              <p:nvPr/>
            </p:nvSpPr>
            <p:spPr bwMode="auto">
              <a:xfrm>
                <a:off x="8410876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83" name="Picture 280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0876" y="1176457"/>
                <a:ext cx="10056" cy="297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Rectangle 281"/>
              <p:cNvSpPr>
                <a:spLocks noChangeArrowheads="1"/>
              </p:cNvSpPr>
              <p:nvPr/>
            </p:nvSpPr>
            <p:spPr bwMode="auto">
              <a:xfrm>
                <a:off x="8410875" y="1176457"/>
                <a:ext cx="10056" cy="297116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85" name="Rectangle 282"/>
              <p:cNvSpPr>
                <a:spLocks noChangeArrowheads="1"/>
              </p:cNvSpPr>
              <p:nvPr/>
            </p:nvSpPr>
            <p:spPr bwMode="auto">
              <a:xfrm>
                <a:off x="7731051" y="1379085"/>
                <a:ext cx="191075" cy="885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86" name="Rectangle 283"/>
              <p:cNvSpPr>
                <a:spLocks noChangeArrowheads="1"/>
              </p:cNvSpPr>
              <p:nvPr/>
            </p:nvSpPr>
            <p:spPr bwMode="auto">
              <a:xfrm>
                <a:off x="7755186" y="1382285"/>
                <a:ext cx="179007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17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284"/>
              <p:cNvSpPr>
                <a:spLocks noChangeArrowheads="1"/>
              </p:cNvSpPr>
              <p:nvPr/>
            </p:nvSpPr>
            <p:spPr bwMode="auto">
              <a:xfrm>
                <a:off x="6208482" y="1872857"/>
                <a:ext cx="191075" cy="895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88" name="Rectangle 285"/>
              <p:cNvSpPr>
                <a:spLocks noChangeArrowheads="1"/>
              </p:cNvSpPr>
              <p:nvPr/>
            </p:nvSpPr>
            <p:spPr bwMode="auto">
              <a:xfrm>
                <a:off x="6232617" y="1876056"/>
                <a:ext cx="179007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13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286"/>
              <p:cNvSpPr>
                <a:spLocks noChangeArrowheads="1"/>
              </p:cNvSpPr>
              <p:nvPr/>
            </p:nvSpPr>
            <p:spPr bwMode="auto">
              <a:xfrm>
                <a:off x="4309796" y="2367696"/>
                <a:ext cx="120680" cy="885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90" name="Rectangle 287"/>
              <p:cNvSpPr>
                <a:spLocks noChangeArrowheads="1"/>
              </p:cNvSpPr>
              <p:nvPr/>
            </p:nvSpPr>
            <p:spPr bwMode="auto">
              <a:xfrm>
                <a:off x="4333932" y="2370895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288"/>
              <p:cNvSpPr>
                <a:spLocks noChangeArrowheads="1"/>
              </p:cNvSpPr>
              <p:nvPr/>
            </p:nvSpPr>
            <p:spPr bwMode="auto">
              <a:xfrm>
                <a:off x="3553541" y="2864668"/>
                <a:ext cx="120680" cy="885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92" name="Rectangle 289"/>
              <p:cNvSpPr>
                <a:spLocks noChangeArrowheads="1"/>
              </p:cNvSpPr>
              <p:nvPr/>
            </p:nvSpPr>
            <p:spPr bwMode="auto">
              <a:xfrm>
                <a:off x="3577676" y="2871066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290"/>
              <p:cNvSpPr>
                <a:spLocks noChangeArrowheads="1"/>
              </p:cNvSpPr>
              <p:nvPr/>
            </p:nvSpPr>
            <p:spPr bwMode="auto">
              <a:xfrm>
                <a:off x="2797285" y="3361639"/>
                <a:ext cx="122692" cy="885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94" name="Rectangle 291"/>
              <p:cNvSpPr>
                <a:spLocks noChangeArrowheads="1"/>
              </p:cNvSpPr>
              <p:nvPr/>
            </p:nvSpPr>
            <p:spPr bwMode="auto">
              <a:xfrm>
                <a:off x="2821421" y="3364838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292"/>
              <p:cNvSpPr>
                <a:spLocks noChangeArrowheads="1"/>
              </p:cNvSpPr>
              <p:nvPr/>
            </p:nvSpPr>
            <p:spPr bwMode="auto">
              <a:xfrm>
                <a:off x="2030972" y="3856478"/>
                <a:ext cx="122692" cy="885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96" name="Rectangle 293"/>
              <p:cNvSpPr>
                <a:spLocks noChangeArrowheads="1"/>
              </p:cNvSpPr>
              <p:nvPr/>
            </p:nvSpPr>
            <p:spPr bwMode="auto">
              <a:xfrm>
                <a:off x="2055109" y="3859677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294"/>
              <p:cNvSpPr>
                <a:spLocks noChangeArrowheads="1"/>
              </p:cNvSpPr>
              <p:nvPr/>
            </p:nvSpPr>
            <p:spPr bwMode="auto">
              <a:xfrm>
                <a:off x="4400307" y="1387617"/>
                <a:ext cx="179007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17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295"/>
              <p:cNvSpPr>
                <a:spLocks noChangeArrowheads="1"/>
              </p:cNvSpPr>
              <p:nvPr/>
            </p:nvSpPr>
            <p:spPr bwMode="auto">
              <a:xfrm>
                <a:off x="3644050" y="1882456"/>
                <a:ext cx="179007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13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296"/>
              <p:cNvSpPr>
                <a:spLocks noChangeArrowheads="1"/>
              </p:cNvSpPr>
              <p:nvPr/>
            </p:nvSpPr>
            <p:spPr bwMode="auto">
              <a:xfrm>
                <a:off x="2722866" y="2376228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297"/>
              <p:cNvSpPr>
                <a:spLocks noChangeArrowheads="1"/>
              </p:cNvSpPr>
              <p:nvPr/>
            </p:nvSpPr>
            <p:spPr bwMode="auto">
              <a:xfrm>
                <a:off x="2344740" y="2876399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298"/>
              <p:cNvSpPr>
                <a:spLocks noChangeArrowheads="1"/>
              </p:cNvSpPr>
              <p:nvPr/>
            </p:nvSpPr>
            <p:spPr bwMode="auto">
              <a:xfrm>
                <a:off x="1966612" y="3371237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299"/>
              <p:cNvSpPr>
                <a:spLocks noChangeArrowheads="1"/>
              </p:cNvSpPr>
              <p:nvPr/>
            </p:nvSpPr>
            <p:spPr bwMode="auto">
              <a:xfrm>
                <a:off x="1578420" y="3865009"/>
                <a:ext cx="88498" cy="10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4" name="Freeform 74"/>
            <p:cNvSpPr>
              <a:spLocks noEditPoints="1"/>
            </p:cNvSpPr>
            <p:nvPr/>
          </p:nvSpPr>
          <p:spPr bwMode="auto">
            <a:xfrm>
              <a:off x="8060160" y="1068016"/>
              <a:ext cx="12068" cy="3183391"/>
            </a:xfrm>
            <a:custGeom>
              <a:avLst/>
              <a:gdLst>
                <a:gd name="T0" fmla="*/ 6 w 6"/>
                <a:gd name="T1" fmla="*/ 49 h 2985"/>
                <a:gd name="T2" fmla="*/ 0 w 6"/>
                <a:gd name="T3" fmla="*/ 88 h 2985"/>
                <a:gd name="T4" fmla="*/ 6 w 6"/>
                <a:gd name="T5" fmla="*/ 143 h 2985"/>
                <a:gd name="T6" fmla="*/ 0 w 6"/>
                <a:gd name="T7" fmla="*/ 193 h 2985"/>
                <a:gd name="T8" fmla="*/ 6 w 6"/>
                <a:gd name="T9" fmla="*/ 232 h 2985"/>
                <a:gd name="T10" fmla="*/ 6 w 6"/>
                <a:gd name="T11" fmla="*/ 292 h 2985"/>
                <a:gd name="T12" fmla="*/ 0 w 6"/>
                <a:gd name="T13" fmla="*/ 331 h 2985"/>
                <a:gd name="T14" fmla="*/ 6 w 6"/>
                <a:gd name="T15" fmla="*/ 386 h 2985"/>
                <a:gd name="T16" fmla="*/ 0 w 6"/>
                <a:gd name="T17" fmla="*/ 436 h 2985"/>
                <a:gd name="T18" fmla="*/ 6 w 6"/>
                <a:gd name="T19" fmla="*/ 474 h 2985"/>
                <a:gd name="T20" fmla="*/ 6 w 6"/>
                <a:gd name="T21" fmla="*/ 535 h 2985"/>
                <a:gd name="T22" fmla="*/ 0 w 6"/>
                <a:gd name="T23" fmla="*/ 574 h 2985"/>
                <a:gd name="T24" fmla="*/ 6 w 6"/>
                <a:gd name="T25" fmla="*/ 629 h 2985"/>
                <a:gd name="T26" fmla="*/ 0 w 6"/>
                <a:gd name="T27" fmla="*/ 678 h 2985"/>
                <a:gd name="T28" fmla="*/ 6 w 6"/>
                <a:gd name="T29" fmla="*/ 717 h 2985"/>
                <a:gd name="T30" fmla="*/ 6 w 6"/>
                <a:gd name="T31" fmla="*/ 778 h 2985"/>
                <a:gd name="T32" fmla="*/ 0 w 6"/>
                <a:gd name="T33" fmla="*/ 816 h 2985"/>
                <a:gd name="T34" fmla="*/ 6 w 6"/>
                <a:gd name="T35" fmla="*/ 872 h 2985"/>
                <a:gd name="T36" fmla="*/ 0 w 6"/>
                <a:gd name="T37" fmla="*/ 921 h 2985"/>
                <a:gd name="T38" fmla="*/ 6 w 6"/>
                <a:gd name="T39" fmla="*/ 960 h 2985"/>
                <a:gd name="T40" fmla="*/ 6 w 6"/>
                <a:gd name="T41" fmla="*/ 1021 h 2985"/>
                <a:gd name="T42" fmla="*/ 0 w 6"/>
                <a:gd name="T43" fmla="*/ 1059 h 2985"/>
                <a:gd name="T44" fmla="*/ 6 w 6"/>
                <a:gd name="T45" fmla="*/ 1114 h 2985"/>
                <a:gd name="T46" fmla="*/ 0 w 6"/>
                <a:gd name="T47" fmla="*/ 1164 h 2985"/>
                <a:gd name="T48" fmla="*/ 6 w 6"/>
                <a:gd name="T49" fmla="*/ 1203 h 2985"/>
                <a:gd name="T50" fmla="*/ 6 w 6"/>
                <a:gd name="T51" fmla="*/ 1263 h 2985"/>
                <a:gd name="T52" fmla="*/ 0 w 6"/>
                <a:gd name="T53" fmla="*/ 1302 h 2985"/>
                <a:gd name="T54" fmla="*/ 6 w 6"/>
                <a:gd name="T55" fmla="*/ 1357 h 2985"/>
                <a:gd name="T56" fmla="*/ 0 w 6"/>
                <a:gd name="T57" fmla="*/ 1407 h 2985"/>
                <a:gd name="T58" fmla="*/ 6 w 6"/>
                <a:gd name="T59" fmla="*/ 1445 h 2985"/>
                <a:gd name="T60" fmla="*/ 6 w 6"/>
                <a:gd name="T61" fmla="*/ 1506 h 2985"/>
                <a:gd name="T62" fmla="*/ 0 w 6"/>
                <a:gd name="T63" fmla="*/ 1545 h 2985"/>
                <a:gd name="T64" fmla="*/ 6 w 6"/>
                <a:gd name="T65" fmla="*/ 1600 h 2985"/>
                <a:gd name="T66" fmla="*/ 0 w 6"/>
                <a:gd name="T67" fmla="*/ 1650 h 2985"/>
                <a:gd name="T68" fmla="*/ 6 w 6"/>
                <a:gd name="T69" fmla="*/ 1688 h 2985"/>
                <a:gd name="T70" fmla="*/ 6 w 6"/>
                <a:gd name="T71" fmla="*/ 1749 h 2985"/>
                <a:gd name="T72" fmla="*/ 0 w 6"/>
                <a:gd name="T73" fmla="*/ 1787 h 2985"/>
                <a:gd name="T74" fmla="*/ 6 w 6"/>
                <a:gd name="T75" fmla="*/ 1843 h 2985"/>
                <a:gd name="T76" fmla="*/ 0 w 6"/>
                <a:gd name="T77" fmla="*/ 1892 h 2985"/>
                <a:gd name="T78" fmla="*/ 6 w 6"/>
                <a:gd name="T79" fmla="*/ 1931 h 2985"/>
                <a:gd name="T80" fmla="*/ 6 w 6"/>
                <a:gd name="T81" fmla="*/ 1992 h 2985"/>
                <a:gd name="T82" fmla="*/ 0 w 6"/>
                <a:gd name="T83" fmla="*/ 2030 h 2985"/>
                <a:gd name="T84" fmla="*/ 6 w 6"/>
                <a:gd name="T85" fmla="*/ 2085 h 2985"/>
                <a:gd name="T86" fmla="*/ 0 w 6"/>
                <a:gd name="T87" fmla="*/ 2135 h 2985"/>
                <a:gd name="T88" fmla="*/ 6 w 6"/>
                <a:gd name="T89" fmla="*/ 2174 h 2985"/>
                <a:gd name="T90" fmla="*/ 6 w 6"/>
                <a:gd name="T91" fmla="*/ 2234 h 2985"/>
                <a:gd name="T92" fmla="*/ 0 w 6"/>
                <a:gd name="T93" fmla="*/ 2273 h 2985"/>
                <a:gd name="T94" fmla="*/ 6 w 6"/>
                <a:gd name="T95" fmla="*/ 2328 h 2985"/>
                <a:gd name="T96" fmla="*/ 0 w 6"/>
                <a:gd name="T97" fmla="*/ 2378 h 2985"/>
                <a:gd name="T98" fmla="*/ 6 w 6"/>
                <a:gd name="T99" fmla="*/ 2416 h 2985"/>
                <a:gd name="T100" fmla="*/ 6 w 6"/>
                <a:gd name="T101" fmla="*/ 2477 h 2985"/>
                <a:gd name="T102" fmla="*/ 0 w 6"/>
                <a:gd name="T103" fmla="*/ 2516 h 2985"/>
                <a:gd name="T104" fmla="*/ 6 w 6"/>
                <a:gd name="T105" fmla="*/ 2571 h 2985"/>
                <a:gd name="T106" fmla="*/ 0 w 6"/>
                <a:gd name="T107" fmla="*/ 2621 h 2985"/>
                <a:gd name="T108" fmla="*/ 6 w 6"/>
                <a:gd name="T109" fmla="*/ 2659 h 2985"/>
                <a:gd name="T110" fmla="*/ 6 w 6"/>
                <a:gd name="T111" fmla="*/ 2720 h 2985"/>
                <a:gd name="T112" fmla="*/ 0 w 6"/>
                <a:gd name="T113" fmla="*/ 2758 h 2985"/>
                <a:gd name="T114" fmla="*/ 6 w 6"/>
                <a:gd name="T115" fmla="*/ 2814 h 2985"/>
                <a:gd name="T116" fmla="*/ 0 w 6"/>
                <a:gd name="T117" fmla="*/ 2863 h 2985"/>
                <a:gd name="T118" fmla="*/ 6 w 6"/>
                <a:gd name="T119" fmla="*/ 2902 h 2985"/>
                <a:gd name="T120" fmla="*/ 6 w 6"/>
                <a:gd name="T121" fmla="*/ 2963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" h="2985">
                  <a:moveTo>
                    <a:pt x="6" y="0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11"/>
                  </a:moveTo>
                  <a:lnTo>
                    <a:pt x="6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6" y="11"/>
                  </a:lnTo>
                  <a:close/>
                  <a:moveTo>
                    <a:pt x="6" y="22"/>
                  </a:moveTo>
                  <a:lnTo>
                    <a:pt x="6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22"/>
                  </a:lnTo>
                  <a:close/>
                  <a:moveTo>
                    <a:pt x="6" y="33"/>
                  </a:moveTo>
                  <a:lnTo>
                    <a:pt x="6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6" y="33"/>
                  </a:lnTo>
                  <a:close/>
                  <a:moveTo>
                    <a:pt x="6" y="44"/>
                  </a:moveTo>
                  <a:lnTo>
                    <a:pt x="6" y="49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6" y="44"/>
                  </a:lnTo>
                  <a:close/>
                  <a:moveTo>
                    <a:pt x="6" y="55"/>
                  </a:moveTo>
                  <a:lnTo>
                    <a:pt x="6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6" y="55"/>
                  </a:lnTo>
                  <a:close/>
                  <a:moveTo>
                    <a:pt x="6" y="66"/>
                  </a:move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close/>
                  <a:moveTo>
                    <a:pt x="6" y="77"/>
                  </a:moveTo>
                  <a:lnTo>
                    <a:pt x="6" y="83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6" y="77"/>
                  </a:lnTo>
                  <a:close/>
                  <a:moveTo>
                    <a:pt x="6" y="88"/>
                  </a:moveTo>
                  <a:lnTo>
                    <a:pt x="6" y="94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6" y="88"/>
                  </a:lnTo>
                  <a:close/>
                  <a:moveTo>
                    <a:pt x="6" y="99"/>
                  </a:moveTo>
                  <a:lnTo>
                    <a:pt x="6" y="105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6" y="99"/>
                  </a:lnTo>
                  <a:close/>
                  <a:moveTo>
                    <a:pt x="6" y="110"/>
                  </a:moveTo>
                  <a:lnTo>
                    <a:pt x="6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6" y="110"/>
                  </a:lnTo>
                  <a:close/>
                  <a:moveTo>
                    <a:pt x="6" y="121"/>
                  </a:moveTo>
                  <a:lnTo>
                    <a:pt x="6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6" y="121"/>
                  </a:lnTo>
                  <a:close/>
                  <a:moveTo>
                    <a:pt x="6" y="132"/>
                  </a:moveTo>
                  <a:lnTo>
                    <a:pt x="6" y="138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6" y="132"/>
                  </a:lnTo>
                  <a:close/>
                  <a:moveTo>
                    <a:pt x="6" y="143"/>
                  </a:moveTo>
                  <a:lnTo>
                    <a:pt x="6" y="149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6" y="143"/>
                  </a:lnTo>
                  <a:close/>
                  <a:moveTo>
                    <a:pt x="6" y="154"/>
                  </a:moveTo>
                  <a:lnTo>
                    <a:pt x="6" y="160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6" y="154"/>
                  </a:lnTo>
                  <a:close/>
                  <a:moveTo>
                    <a:pt x="6" y="165"/>
                  </a:moveTo>
                  <a:lnTo>
                    <a:pt x="6" y="171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6" y="165"/>
                  </a:lnTo>
                  <a:close/>
                  <a:moveTo>
                    <a:pt x="6" y="176"/>
                  </a:moveTo>
                  <a:lnTo>
                    <a:pt x="6" y="182"/>
                  </a:lnTo>
                  <a:lnTo>
                    <a:pt x="0" y="182"/>
                  </a:lnTo>
                  <a:lnTo>
                    <a:pt x="0" y="176"/>
                  </a:lnTo>
                  <a:lnTo>
                    <a:pt x="6" y="176"/>
                  </a:lnTo>
                  <a:close/>
                  <a:moveTo>
                    <a:pt x="6" y="187"/>
                  </a:moveTo>
                  <a:lnTo>
                    <a:pt x="6" y="193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6" y="187"/>
                  </a:lnTo>
                  <a:close/>
                  <a:moveTo>
                    <a:pt x="6" y="198"/>
                  </a:moveTo>
                  <a:lnTo>
                    <a:pt x="6" y="204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close/>
                  <a:moveTo>
                    <a:pt x="6" y="209"/>
                  </a:moveTo>
                  <a:lnTo>
                    <a:pt x="6" y="215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6" y="209"/>
                  </a:lnTo>
                  <a:close/>
                  <a:moveTo>
                    <a:pt x="6" y="221"/>
                  </a:moveTo>
                  <a:lnTo>
                    <a:pt x="6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6" y="221"/>
                  </a:lnTo>
                  <a:close/>
                  <a:moveTo>
                    <a:pt x="6" y="232"/>
                  </a:moveTo>
                  <a:lnTo>
                    <a:pt x="6" y="237"/>
                  </a:lnTo>
                  <a:lnTo>
                    <a:pt x="0" y="237"/>
                  </a:lnTo>
                  <a:lnTo>
                    <a:pt x="0" y="232"/>
                  </a:lnTo>
                  <a:lnTo>
                    <a:pt x="6" y="232"/>
                  </a:lnTo>
                  <a:close/>
                  <a:moveTo>
                    <a:pt x="6" y="243"/>
                  </a:moveTo>
                  <a:lnTo>
                    <a:pt x="6" y="248"/>
                  </a:lnTo>
                  <a:lnTo>
                    <a:pt x="0" y="248"/>
                  </a:lnTo>
                  <a:lnTo>
                    <a:pt x="0" y="243"/>
                  </a:lnTo>
                  <a:lnTo>
                    <a:pt x="6" y="243"/>
                  </a:lnTo>
                  <a:close/>
                  <a:moveTo>
                    <a:pt x="6" y="254"/>
                  </a:moveTo>
                  <a:lnTo>
                    <a:pt x="6" y="259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6" y="254"/>
                  </a:lnTo>
                  <a:close/>
                  <a:moveTo>
                    <a:pt x="6" y="265"/>
                  </a:moveTo>
                  <a:lnTo>
                    <a:pt x="6" y="270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6" y="265"/>
                  </a:lnTo>
                  <a:close/>
                  <a:moveTo>
                    <a:pt x="6" y="276"/>
                  </a:moveTo>
                  <a:lnTo>
                    <a:pt x="6" y="281"/>
                  </a:lnTo>
                  <a:lnTo>
                    <a:pt x="0" y="281"/>
                  </a:lnTo>
                  <a:lnTo>
                    <a:pt x="0" y="276"/>
                  </a:lnTo>
                  <a:lnTo>
                    <a:pt x="6" y="276"/>
                  </a:lnTo>
                  <a:close/>
                  <a:moveTo>
                    <a:pt x="6" y="287"/>
                  </a:moveTo>
                  <a:lnTo>
                    <a:pt x="6" y="292"/>
                  </a:lnTo>
                  <a:lnTo>
                    <a:pt x="0" y="292"/>
                  </a:lnTo>
                  <a:lnTo>
                    <a:pt x="0" y="287"/>
                  </a:lnTo>
                  <a:lnTo>
                    <a:pt x="6" y="287"/>
                  </a:lnTo>
                  <a:close/>
                  <a:moveTo>
                    <a:pt x="6" y="298"/>
                  </a:moveTo>
                  <a:lnTo>
                    <a:pt x="6" y="303"/>
                  </a:lnTo>
                  <a:lnTo>
                    <a:pt x="0" y="303"/>
                  </a:lnTo>
                  <a:lnTo>
                    <a:pt x="0" y="298"/>
                  </a:lnTo>
                  <a:lnTo>
                    <a:pt x="6" y="298"/>
                  </a:lnTo>
                  <a:close/>
                  <a:moveTo>
                    <a:pt x="6" y="309"/>
                  </a:moveTo>
                  <a:lnTo>
                    <a:pt x="6" y="314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6" y="309"/>
                  </a:lnTo>
                  <a:close/>
                  <a:moveTo>
                    <a:pt x="6" y="320"/>
                  </a:moveTo>
                  <a:lnTo>
                    <a:pt x="6" y="325"/>
                  </a:lnTo>
                  <a:lnTo>
                    <a:pt x="0" y="325"/>
                  </a:lnTo>
                  <a:lnTo>
                    <a:pt x="0" y="320"/>
                  </a:lnTo>
                  <a:lnTo>
                    <a:pt x="6" y="320"/>
                  </a:lnTo>
                  <a:close/>
                  <a:moveTo>
                    <a:pt x="6" y="331"/>
                  </a:moveTo>
                  <a:lnTo>
                    <a:pt x="6" y="336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6" y="331"/>
                  </a:lnTo>
                  <a:close/>
                  <a:moveTo>
                    <a:pt x="6" y="342"/>
                  </a:moveTo>
                  <a:lnTo>
                    <a:pt x="6" y="347"/>
                  </a:lnTo>
                  <a:lnTo>
                    <a:pt x="0" y="347"/>
                  </a:lnTo>
                  <a:lnTo>
                    <a:pt x="0" y="342"/>
                  </a:lnTo>
                  <a:lnTo>
                    <a:pt x="6" y="342"/>
                  </a:lnTo>
                  <a:close/>
                  <a:moveTo>
                    <a:pt x="6" y="353"/>
                  </a:moveTo>
                  <a:lnTo>
                    <a:pt x="6" y="358"/>
                  </a:lnTo>
                  <a:lnTo>
                    <a:pt x="0" y="358"/>
                  </a:lnTo>
                  <a:lnTo>
                    <a:pt x="0" y="353"/>
                  </a:lnTo>
                  <a:lnTo>
                    <a:pt x="6" y="353"/>
                  </a:lnTo>
                  <a:close/>
                  <a:moveTo>
                    <a:pt x="6" y="364"/>
                  </a:moveTo>
                  <a:lnTo>
                    <a:pt x="6" y="369"/>
                  </a:lnTo>
                  <a:lnTo>
                    <a:pt x="0" y="369"/>
                  </a:lnTo>
                  <a:lnTo>
                    <a:pt x="0" y="364"/>
                  </a:lnTo>
                  <a:lnTo>
                    <a:pt x="6" y="364"/>
                  </a:lnTo>
                  <a:close/>
                  <a:moveTo>
                    <a:pt x="6" y="375"/>
                  </a:moveTo>
                  <a:lnTo>
                    <a:pt x="6" y="381"/>
                  </a:lnTo>
                  <a:lnTo>
                    <a:pt x="0" y="381"/>
                  </a:lnTo>
                  <a:lnTo>
                    <a:pt x="0" y="375"/>
                  </a:lnTo>
                  <a:lnTo>
                    <a:pt x="6" y="375"/>
                  </a:lnTo>
                  <a:close/>
                  <a:moveTo>
                    <a:pt x="6" y="386"/>
                  </a:moveTo>
                  <a:lnTo>
                    <a:pt x="6" y="392"/>
                  </a:lnTo>
                  <a:lnTo>
                    <a:pt x="0" y="392"/>
                  </a:lnTo>
                  <a:lnTo>
                    <a:pt x="0" y="386"/>
                  </a:lnTo>
                  <a:lnTo>
                    <a:pt x="6" y="386"/>
                  </a:lnTo>
                  <a:close/>
                  <a:moveTo>
                    <a:pt x="6" y="397"/>
                  </a:moveTo>
                  <a:lnTo>
                    <a:pt x="6" y="403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6" y="397"/>
                  </a:lnTo>
                  <a:close/>
                  <a:moveTo>
                    <a:pt x="6" y="408"/>
                  </a:moveTo>
                  <a:lnTo>
                    <a:pt x="6" y="414"/>
                  </a:lnTo>
                  <a:lnTo>
                    <a:pt x="0" y="414"/>
                  </a:lnTo>
                  <a:lnTo>
                    <a:pt x="0" y="408"/>
                  </a:lnTo>
                  <a:lnTo>
                    <a:pt x="6" y="408"/>
                  </a:lnTo>
                  <a:close/>
                  <a:moveTo>
                    <a:pt x="6" y="419"/>
                  </a:moveTo>
                  <a:lnTo>
                    <a:pt x="6" y="425"/>
                  </a:lnTo>
                  <a:lnTo>
                    <a:pt x="0" y="425"/>
                  </a:lnTo>
                  <a:lnTo>
                    <a:pt x="0" y="419"/>
                  </a:lnTo>
                  <a:lnTo>
                    <a:pt x="6" y="419"/>
                  </a:lnTo>
                  <a:close/>
                  <a:moveTo>
                    <a:pt x="6" y="430"/>
                  </a:moveTo>
                  <a:lnTo>
                    <a:pt x="6" y="436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6" y="430"/>
                  </a:lnTo>
                  <a:close/>
                  <a:moveTo>
                    <a:pt x="6" y="441"/>
                  </a:moveTo>
                  <a:lnTo>
                    <a:pt x="6" y="447"/>
                  </a:lnTo>
                  <a:lnTo>
                    <a:pt x="0" y="447"/>
                  </a:lnTo>
                  <a:lnTo>
                    <a:pt x="0" y="441"/>
                  </a:lnTo>
                  <a:lnTo>
                    <a:pt x="6" y="441"/>
                  </a:lnTo>
                  <a:close/>
                  <a:moveTo>
                    <a:pt x="6" y="452"/>
                  </a:moveTo>
                  <a:lnTo>
                    <a:pt x="6" y="458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6" y="452"/>
                  </a:lnTo>
                  <a:close/>
                  <a:moveTo>
                    <a:pt x="6" y="463"/>
                  </a:moveTo>
                  <a:lnTo>
                    <a:pt x="6" y="469"/>
                  </a:lnTo>
                  <a:lnTo>
                    <a:pt x="0" y="469"/>
                  </a:lnTo>
                  <a:lnTo>
                    <a:pt x="0" y="463"/>
                  </a:lnTo>
                  <a:lnTo>
                    <a:pt x="6" y="463"/>
                  </a:lnTo>
                  <a:close/>
                  <a:moveTo>
                    <a:pt x="6" y="474"/>
                  </a:moveTo>
                  <a:lnTo>
                    <a:pt x="6" y="480"/>
                  </a:lnTo>
                  <a:lnTo>
                    <a:pt x="0" y="480"/>
                  </a:lnTo>
                  <a:lnTo>
                    <a:pt x="0" y="474"/>
                  </a:lnTo>
                  <a:lnTo>
                    <a:pt x="6" y="474"/>
                  </a:lnTo>
                  <a:close/>
                  <a:moveTo>
                    <a:pt x="6" y="485"/>
                  </a:moveTo>
                  <a:lnTo>
                    <a:pt x="6" y="491"/>
                  </a:lnTo>
                  <a:lnTo>
                    <a:pt x="0" y="491"/>
                  </a:lnTo>
                  <a:lnTo>
                    <a:pt x="0" y="485"/>
                  </a:lnTo>
                  <a:lnTo>
                    <a:pt x="6" y="485"/>
                  </a:lnTo>
                  <a:close/>
                  <a:moveTo>
                    <a:pt x="6" y="496"/>
                  </a:moveTo>
                  <a:lnTo>
                    <a:pt x="6" y="502"/>
                  </a:lnTo>
                  <a:lnTo>
                    <a:pt x="0" y="502"/>
                  </a:lnTo>
                  <a:lnTo>
                    <a:pt x="0" y="496"/>
                  </a:lnTo>
                  <a:lnTo>
                    <a:pt x="6" y="496"/>
                  </a:lnTo>
                  <a:close/>
                  <a:moveTo>
                    <a:pt x="6" y="507"/>
                  </a:moveTo>
                  <a:lnTo>
                    <a:pt x="6" y="513"/>
                  </a:lnTo>
                  <a:lnTo>
                    <a:pt x="0" y="513"/>
                  </a:lnTo>
                  <a:lnTo>
                    <a:pt x="0" y="507"/>
                  </a:lnTo>
                  <a:lnTo>
                    <a:pt x="6" y="507"/>
                  </a:lnTo>
                  <a:close/>
                  <a:moveTo>
                    <a:pt x="6" y="518"/>
                  </a:moveTo>
                  <a:lnTo>
                    <a:pt x="6" y="524"/>
                  </a:lnTo>
                  <a:lnTo>
                    <a:pt x="0" y="524"/>
                  </a:lnTo>
                  <a:lnTo>
                    <a:pt x="0" y="518"/>
                  </a:lnTo>
                  <a:lnTo>
                    <a:pt x="6" y="518"/>
                  </a:lnTo>
                  <a:close/>
                  <a:moveTo>
                    <a:pt x="6" y="529"/>
                  </a:moveTo>
                  <a:lnTo>
                    <a:pt x="6" y="535"/>
                  </a:lnTo>
                  <a:lnTo>
                    <a:pt x="0" y="535"/>
                  </a:lnTo>
                  <a:lnTo>
                    <a:pt x="0" y="529"/>
                  </a:lnTo>
                  <a:lnTo>
                    <a:pt x="6" y="529"/>
                  </a:lnTo>
                  <a:close/>
                  <a:moveTo>
                    <a:pt x="6" y="541"/>
                  </a:moveTo>
                  <a:lnTo>
                    <a:pt x="6" y="546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6" y="541"/>
                  </a:lnTo>
                  <a:close/>
                  <a:moveTo>
                    <a:pt x="6" y="552"/>
                  </a:moveTo>
                  <a:lnTo>
                    <a:pt x="6" y="557"/>
                  </a:lnTo>
                  <a:lnTo>
                    <a:pt x="0" y="557"/>
                  </a:lnTo>
                  <a:lnTo>
                    <a:pt x="0" y="552"/>
                  </a:lnTo>
                  <a:lnTo>
                    <a:pt x="6" y="552"/>
                  </a:lnTo>
                  <a:close/>
                  <a:moveTo>
                    <a:pt x="6" y="563"/>
                  </a:moveTo>
                  <a:lnTo>
                    <a:pt x="6" y="568"/>
                  </a:lnTo>
                  <a:lnTo>
                    <a:pt x="0" y="568"/>
                  </a:lnTo>
                  <a:lnTo>
                    <a:pt x="0" y="563"/>
                  </a:lnTo>
                  <a:lnTo>
                    <a:pt x="6" y="563"/>
                  </a:lnTo>
                  <a:close/>
                  <a:moveTo>
                    <a:pt x="6" y="574"/>
                  </a:moveTo>
                  <a:lnTo>
                    <a:pt x="6" y="579"/>
                  </a:lnTo>
                  <a:lnTo>
                    <a:pt x="0" y="579"/>
                  </a:lnTo>
                  <a:lnTo>
                    <a:pt x="0" y="574"/>
                  </a:lnTo>
                  <a:lnTo>
                    <a:pt x="6" y="574"/>
                  </a:lnTo>
                  <a:close/>
                  <a:moveTo>
                    <a:pt x="6" y="585"/>
                  </a:moveTo>
                  <a:lnTo>
                    <a:pt x="6" y="590"/>
                  </a:lnTo>
                  <a:lnTo>
                    <a:pt x="0" y="590"/>
                  </a:lnTo>
                  <a:lnTo>
                    <a:pt x="0" y="585"/>
                  </a:lnTo>
                  <a:lnTo>
                    <a:pt x="6" y="585"/>
                  </a:lnTo>
                  <a:close/>
                  <a:moveTo>
                    <a:pt x="6" y="596"/>
                  </a:moveTo>
                  <a:lnTo>
                    <a:pt x="6" y="601"/>
                  </a:lnTo>
                  <a:lnTo>
                    <a:pt x="0" y="601"/>
                  </a:lnTo>
                  <a:lnTo>
                    <a:pt x="0" y="596"/>
                  </a:lnTo>
                  <a:lnTo>
                    <a:pt x="6" y="596"/>
                  </a:lnTo>
                  <a:close/>
                  <a:moveTo>
                    <a:pt x="6" y="607"/>
                  </a:moveTo>
                  <a:lnTo>
                    <a:pt x="6" y="612"/>
                  </a:lnTo>
                  <a:lnTo>
                    <a:pt x="0" y="612"/>
                  </a:lnTo>
                  <a:lnTo>
                    <a:pt x="0" y="607"/>
                  </a:lnTo>
                  <a:lnTo>
                    <a:pt x="6" y="607"/>
                  </a:lnTo>
                  <a:close/>
                  <a:moveTo>
                    <a:pt x="6" y="618"/>
                  </a:moveTo>
                  <a:lnTo>
                    <a:pt x="6" y="623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6" y="618"/>
                  </a:lnTo>
                  <a:close/>
                  <a:moveTo>
                    <a:pt x="6" y="629"/>
                  </a:moveTo>
                  <a:lnTo>
                    <a:pt x="6" y="634"/>
                  </a:lnTo>
                  <a:lnTo>
                    <a:pt x="0" y="634"/>
                  </a:lnTo>
                  <a:lnTo>
                    <a:pt x="0" y="629"/>
                  </a:lnTo>
                  <a:lnTo>
                    <a:pt x="6" y="629"/>
                  </a:lnTo>
                  <a:close/>
                  <a:moveTo>
                    <a:pt x="6" y="640"/>
                  </a:moveTo>
                  <a:lnTo>
                    <a:pt x="6" y="645"/>
                  </a:lnTo>
                  <a:lnTo>
                    <a:pt x="0" y="645"/>
                  </a:lnTo>
                  <a:lnTo>
                    <a:pt x="0" y="640"/>
                  </a:lnTo>
                  <a:lnTo>
                    <a:pt x="6" y="640"/>
                  </a:lnTo>
                  <a:close/>
                  <a:moveTo>
                    <a:pt x="6" y="651"/>
                  </a:moveTo>
                  <a:lnTo>
                    <a:pt x="6" y="656"/>
                  </a:lnTo>
                  <a:lnTo>
                    <a:pt x="0" y="656"/>
                  </a:lnTo>
                  <a:lnTo>
                    <a:pt x="0" y="651"/>
                  </a:lnTo>
                  <a:lnTo>
                    <a:pt x="6" y="651"/>
                  </a:lnTo>
                  <a:close/>
                  <a:moveTo>
                    <a:pt x="6" y="662"/>
                  </a:moveTo>
                  <a:lnTo>
                    <a:pt x="6" y="667"/>
                  </a:lnTo>
                  <a:lnTo>
                    <a:pt x="0" y="667"/>
                  </a:lnTo>
                  <a:lnTo>
                    <a:pt x="0" y="662"/>
                  </a:lnTo>
                  <a:lnTo>
                    <a:pt x="6" y="662"/>
                  </a:lnTo>
                  <a:close/>
                  <a:moveTo>
                    <a:pt x="6" y="673"/>
                  </a:moveTo>
                  <a:lnTo>
                    <a:pt x="6" y="678"/>
                  </a:lnTo>
                  <a:lnTo>
                    <a:pt x="0" y="678"/>
                  </a:lnTo>
                  <a:lnTo>
                    <a:pt x="0" y="673"/>
                  </a:lnTo>
                  <a:lnTo>
                    <a:pt x="6" y="673"/>
                  </a:lnTo>
                  <a:close/>
                  <a:moveTo>
                    <a:pt x="6" y="684"/>
                  </a:moveTo>
                  <a:lnTo>
                    <a:pt x="6" y="689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6" y="684"/>
                  </a:lnTo>
                  <a:close/>
                  <a:moveTo>
                    <a:pt x="6" y="695"/>
                  </a:moveTo>
                  <a:lnTo>
                    <a:pt x="6" y="701"/>
                  </a:lnTo>
                  <a:lnTo>
                    <a:pt x="0" y="701"/>
                  </a:lnTo>
                  <a:lnTo>
                    <a:pt x="0" y="695"/>
                  </a:lnTo>
                  <a:lnTo>
                    <a:pt x="6" y="695"/>
                  </a:lnTo>
                  <a:close/>
                  <a:moveTo>
                    <a:pt x="6" y="706"/>
                  </a:moveTo>
                  <a:lnTo>
                    <a:pt x="6" y="712"/>
                  </a:lnTo>
                  <a:lnTo>
                    <a:pt x="0" y="712"/>
                  </a:lnTo>
                  <a:lnTo>
                    <a:pt x="0" y="706"/>
                  </a:lnTo>
                  <a:lnTo>
                    <a:pt x="6" y="706"/>
                  </a:lnTo>
                  <a:close/>
                  <a:moveTo>
                    <a:pt x="6" y="717"/>
                  </a:moveTo>
                  <a:lnTo>
                    <a:pt x="6" y="723"/>
                  </a:lnTo>
                  <a:lnTo>
                    <a:pt x="0" y="723"/>
                  </a:lnTo>
                  <a:lnTo>
                    <a:pt x="0" y="717"/>
                  </a:lnTo>
                  <a:lnTo>
                    <a:pt x="6" y="717"/>
                  </a:lnTo>
                  <a:close/>
                  <a:moveTo>
                    <a:pt x="6" y="728"/>
                  </a:moveTo>
                  <a:lnTo>
                    <a:pt x="6" y="734"/>
                  </a:lnTo>
                  <a:lnTo>
                    <a:pt x="0" y="734"/>
                  </a:lnTo>
                  <a:lnTo>
                    <a:pt x="0" y="728"/>
                  </a:lnTo>
                  <a:lnTo>
                    <a:pt x="6" y="728"/>
                  </a:lnTo>
                  <a:close/>
                  <a:moveTo>
                    <a:pt x="6" y="739"/>
                  </a:moveTo>
                  <a:lnTo>
                    <a:pt x="6" y="745"/>
                  </a:lnTo>
                  <a:lnTo>
                    <a:pt x="0" y="745"/>
                  </a:lnTo>
                  <a:lnTo>
                    <a:pt x="0" y="739"/>
                  </a:lnTo>
                  <a:lnTo>
                    <a:pt x="6" y="739"/>
                  </a:lnTo>
                  <a:close/>
                  <a:moveTo>
                    <a:pt x="6" y="750"/>
                  </a:moveTo>
                  <a:lnTo>
                    <a:pt x="6" y="756"/>
                  </a:lnTo>
                  <a:lnTo>
                    <a:pt x="0" y="756"/>
                  </a:lnTo>
                  <a:lnTo>
                    <a:pt x="0" y="750"/>
                  </a:lnTo>
                  <a:lnTo>
                    <a:pt x="6" y="750"/>
                  </a:lnTo>
                  <a:close/>
                  <a:moveTo>
                    <a:pt x="6" y="761"/>
                  </a:moveTo>
                  <a:lnTo>
                    <a:pt x="6" y="767"/>
                  </a:lnTo>
                  <a:lnTo>
                    <a:pt x="0" y="767"/>
                  </a:lnTo>
                  <a:lnTo>
                    <a:pt x="0" y="761"/>
                  </a:lnTo>
                  <a:lnTo>
                    <a:pt x="6" y="761"/>
                  </a:lnTo>
                  <a:close/>
                  <a:moveTo>
                    <a:pt x="6" y="772"/>
                  </a:moveTo>
                  <a:lnTo>
                    <a:pt x="6" y="778"/>
                  </a:lnTo>
                  <a:lnTo>
                    <a:pt x="0" y="778"/>
                  </a:lnTo>
                  <a:lnTo>
                    <a:pt x="0" y="772"/>
                  </a:lnTo>
                  <a:lnTo>
                    <a:pt x="6" y="772"/>
                  </a:lnTo>
                  <a:close/>
                  <a:moveTo>
                    <a:pt x="6" y="783"/>
                  </a:moveTo>
                  <a:lnTo>
                    <a:pt x="6" y="789"/>
                  </a:lnTo>
                  <a:lnTo>
                    <a:pt x="0" y="789"/>
                  </a:lnTo>
                  <a:lnTo>
                    <a:pt x="0" y="783"/>
                  </a:lnTo>
                  <a:lnTo>
                    <a:pt x="6" y="783"/>
                  </a:lnTo>
                  <a:close/>
                  <a:moveTo>
                    <a:pt x="6" y="794"/>
                  </a:moveTo>
                  <a:lnTo>
                    <a:pt x="6" y="800"/>
                  </a:lnTo>
                  <a:lnTo>
                    <a:pt x="0" y="800"/>
                  </a:lnTo>
                  <a:lnTo>
                    <a:pt x="0" y="794"/>
                  </a:lnTo>
                  <a:lnTo>
                    <a:pt x="6" y="794"/>
                  </a:lnTo>
                  <a:close/>
                  <a:moveTo>
                    <a:pt x="6" y="805"/>
                  </a:moveTo>
                  <a:lnTo>
                    <a:pt x="6" y="811"/>
                  </a:lnTo>
                  <a:lnTo>
                    <a:pt x="0" y="811"/>
                  </a:lnTo>
                  <a:lnTo>
                    <a:pt x="0" y="805"/>
                  </a:lnTo>
                  <a:lnTo>
                    <a:pt x="6" y="805"/>
                  </a:lnTo>
                  <a:close/>
                  <a:moveTo>
                    <a:pt x="6" y="816"/>
                  </a:moveTo>
                  <a:lnTo>
                    <a:pt x="6" y="822"/>
                  </a:lnTo>
                  <a:lnTo>
                    <a:pt x="0" y="822"/>
                  </a:lnTo>
                  <a:lnTo>
                    <a:pt x="0" y="816"/>
                  </a:lnTo>
                  <a:lnTo>
                    <a:pt x="6" y="816"/>
                  </a:lnTo>
                  <a:close/>
                  <a:moveTo>
                    <a:pt x="6" y="827"/>
                  </a:moveTo>
                  <a:lnTo>
                    <a:pt x="6" y="833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6" y="827"/>
                  </a:lnTo>
                  <a:close/>
                  <a:moveTo>
                    <a:pt x="6" y="838"/>
                  </a:moveTo>
                  <a:lnTo>
                    <a:pt x="6" y="844"/>
                  </a:lnTo>
                  <a:lnTo>
                    <a:pt x="0" y="844"/>
                  </a:lnTo>
                  <a:lnTo>
                    <a:pt x="0" y="838"/>
                  </a:lnTo>
                  <a:lnTo>
                    <a:pt x="6" y="838"/>
                  </a:lnTo>
                  <a:close/>
                  <a:moveTo>
                    <a:pt x="6" y="849"/>
                  </a:moveTo>
                  <a:lnTo>
                    <a:pt x="6" y="855"/>
                  </a:lnTo>
                  <a:lnTo>
                    <a:pt x="0" y="855"/>
                  </a:lnTo>
                  <a:lnTo>
                    <a:pt x="0" y="849"/>
                  </a:lnTo>
                  <a:lnTo>
                    <a:pt x="6" y="849"/>
                  </a:lnTo>
                  <a:close/>
                  <a:moveTo>
                    <a:pt x="6" y="861"/>
                  </a:moveTo>
                  <a:lnTo>
                    <a:pt x="6" y="866"/>
                  </a:lnTo>
                  <a:lnTo>
                    <a:pt x="0" y="866"/>
                  </a:lnTo>
                  <a:lnTo>
                    <a:pt x="0" y="861"/>
                  </a:lnTo>
                  <a:lnTo>
                    <a:pt x="6" y="861"/>
                  </a:lnTo>
                  <a:close/>
                  <a:moveTo>
                    <a:pt x="6" y="872"/>
                  </a:moveTo>
                  <a:lnTo>
                    <a:pt x="6" y="877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6" y="872"/>
                  </a:lnTo>
                  <a:close/>
                  <a:moveTo>
                    <a:pt x="6" y="883"/>
                  </a:moveTo>
                  <a:lnTo>
                    <a:pt x="6" y="888"/>
                  </a:lnTo>
                  <a:lnTo>
                    <a:pt x="0" y="888"/>
                  </a:lnTo>
                  <a:lnTo>
                    <a:pt x="0" y="883"/>
                  </a:lnTo>
                  <a:lnTo>
                    <a:pt x="6" y="883"/>
                  </a:lnTo>
                  <a:close/>
                  <a:moveTo>
                    <a:pt x="6" y="894"/>
                  </a:moveTo>
                  <a:lnTo>
                    <a:pt x="6" y="899"/>
                  </a:lnTo>
                  <a:lnTo>
                    <a:pt x="0" y="899"/>
                  </a:lnTo>
                  <a:lnTo>
                    <a:pt x="0" y="894"/>
                  </a:lnTo>
                  <a:lnTo>
                    <a:pt x="6" y="894"/>
                  </a:lnTo>
                  <a:close/>
                  <a:moveTo>
                    <a:pt x="6" y="905"/>
                  </a:moveTo>
                  <a:lnTo>
                    <a:pt x="6" y="910"/>
                  </a:lnTo>
                  <a:lnTo>
                    <a:pt x="0" y="910"/>
                  </a:lnTo>
                  <a:lnTo>
                    <a:pt x="0" y="905"/>
                  </a:lnTo>
                  <a:lnTo>
                    <a:pt x="6" y="905"/>
                  </a:lnTo>
                  <a:close/>
                  <a:moveTo>
                    <a:pt x="6" y="916"/>
                  </a:moveTo>
                  <a:lnTo>
                    <a:pt x="6" y="921"/>
                  </a:lnTo>
                  <a:lnTo>
                    <a:pt x="0" y="921"/>
                  </a:lnTo>
                  <a:lnTo>
                    <a:pt x="0" y="916"/>
                  </a:lnTo>
                  <a:lnTo>
                    <a:pt x="6" y="916"/>
                  </a:lnTo>
                  <a:close/>
                  <a:moveTo>
                    <a:pt x="6" y="927"/>
                  </a:moveTo>
                  <a:lnTo>
                    <a:pt x="6" y="932"/>
                  </a:lnTo>
                  <a:lnTo>
                    <a:pt x="0" y="932"/>
                  </a:lnTo>
                  <a:lnTo>
                    <a:pt x="0" y="927"/>
                  </a:lnTo>
                  <a:lnTo>
                    <a:pt x="6" y="927"/>
                  </a:lnTo>
                  <a:close/>
                  <a:moveTo>
                    <a:pt x="6" y="938"/>
                  </a:moveTo>
                  <a:lnTo>
                    <a:pt x="6" y="943"/>
                  </a:lnTo>
                  <a:lnTo>
                    <a:pt x="0" y="943"/>
                  </a:lnTo>
                  <a:lnTo>
                    <a:pt x="0" y="938"/>
                  </a:lnTo>
                  <a:lnTo>
                    <a:pt x="6" y="938"/>
                  </a:lnTo>
                  <a:close/>
                  <a:moveTo>
                    <a:pt x="6" y="949"/>
                  </a:moveTo>
                  <a:lnTo>
                    <a:pt x="6" y="954"/>
                  </a:lnTo>
                  <a:lnTo>
                    <a:pt x="0" y="954"/>
                  </a:lnTo>
                  <a:lnTo>
                    <a:pt x="0" y="949"/>
                  </a:lnTo>
                  <a:lnTo>
                    <a:pt x="6" y="949"/>
                  </a:lnTo>
                  <a:close/>
                  <a:moveTo>
                    <a:pt x="6" y="960"/>
                  </a:moveTo>
                  <a:lnTo>
                    <a:pt x="6" y="965"/>
                  </a:lnTo>
                  <a:lnTo>
                    <a:pt x="0" y="965"/>
                  </a:lnTo>
                  <a:lnTo>
                    <a:pt x="0" y="960"/>
                  </a:lnTo>
                  <a:lnTo>
                    <a:pt x="6" y="960"/>
                  </a:lnTo>
                  <a:close/>
                  <a:moveTo>
                    <a:pt x="6" y="971"/>
                  </a:moveTo>
                  <a:lnTo>
                    <a:pt x="6" y="976"/>
                  </a:lnTo>
                  <a:lnTo>
                    <a:pt x="0" y="976"/>
                  </a:lnTo>
                  <a:lnTo>
                    <a:pt x="0" y="971"/>
                  </a:lnTo>
                  <a:lnTo>
                    <a:pt x="6" y="971"/>
                  </a:lnTo>
                  <a:close/>
                  <a:moveTo>
                    <a:pt x="6" y="982"/>
                  </a:moveTo>
                  <a:lnTo>
                    <a:pt x="6" y="987"/>
                  </a:lnTo>
                  <a:lnTo>
                    <a:pt x="0" y="987"/>
                  </a:lnTo>
                  <a:lnTo>
                    <a:pt x="0" y="982"/>
                  </a:lnTo>
                  <a:lnTo>
                    <a:pt x="6" y="982"/>
                  </a:lnTo>
                  <a:close/>
                  <a:moveTo>
                    <a:pt x="6" y="993"/>
                  </a:moveTo>
                  <a:lnTo>
                    <a:pt x="6" y="998"/>
                  </a:lnTo>
                  <a:lnTo>
                    <a:pt x="0" y="998"/>
                  </a:lnTo>
                  <a:lnTo>
                    <a:pt x="0" y="993"/>
                  </a:lnTo>
                  <a:lnTo>
                    <a:pt x="6" y="993"/>
                  </a:lnTo>
                  <a:close/>
                  <a:moveTo>
                    <a:pt x="6" y="1004"/>
                  </a:moveTo>
                  <a:lnTo>
                    <a:pt x="6" y="1009"/>
                  </a:lnTo>
                  <a:lnTo>
                    <a:pt x="0" y="1009"/>
                  </a:lnTo>
                  <a:lnTo>
                    <a:pt x="0" y="1004"/>
                  </a:lnTo>
                  <a:lnTo>
                    <a:pt x="6" y="1004"/>
                  </a:lnTo>
                  <a:close/>
                  <a:moveTo>
                    <a:pt x="6" y="1015"/>
                  </a:moveTo>
                  <a:lnTo>
                    <a:pt x="6" y="1021"/>
                  </a:lnTo>
                  <a:lnTo>
                    <a:pt x="0" y="1021"/>
                  </a:lnTo>
                  <a:lnTo>
                    <a:pt x="0" y="1015"/>
                  </a:lnTo>
                  <a:lnTo>
                    <a:pt x="6" y="1015"/>
                  </a:lnTo>
                  <a:close/>
                  <a:moveTo>
                    <a:pt x="6" y="1026"/>
                  </a:moveTo>
                  <a:lnTo>
                    <a:pt x="6" y="1032"/>
                  </a:lnTo>
                  <a:lnTo>
                    <a:pt x="0" y="1032"/>
                  </a:lnTo>
                  <a:lnTo>
                    <a:pt x="0" y="1026"/>
                  </a:lnTo>
                  <a:lnTo>
                    <a:pt x="6" y="1026"/>
                  </a:lnTo>
                  <a:close/>
                  <a:moveTo>
                    <a:pt x="6" y="1037"/>
                  </a:moveTo>
                  <a:lnTo>
                    <a:pt x="6" y="1043"/>
                  </a:lnTo>
                  <a:lnTo>
                    <a:pt x="0" y="1043"/>
                  </a:lnTo>
                  <a:lnTo>
                    <a:pt x="0" y="1037"/>
                  </a:lnTo>
                  <a:lnTo>
                    <a:pt x="6" y="1037"/>
                  </a:lnTo>
                  <a:close/>
                  <a:moveTo>
                    <a:pt x="6" y="1048"/>
                  </a:moveTo>
                  <a:lnTo>
                    <a:pt x="6" y="1054"/>
                  </a:lnTo>
                  <a:lnTo>
                    <a:pt x="0" y="1054"/>
                  </a:lnTo>
                  <a:lnTo>
                    <a:pt x="0" y="1048"/>
                  </a:lnTo>
                  <a:lnTo>
                    <a:pt x="6" y="1048"/>
                  </a:lnTo>
                  <a:close/>
                  <a:moveTo>
                    <a:pt x="6" y="1059"/>
                  </a:moveTo>
                  <a:lnTo>
                    <a:pt x="6" y="1065"/>
                  </a:lnTo>
                  <a:lnTo>
                    <a:pt x="0" y="1065"/>
                  </a:lnTo>
                  <a:lnTo>
                    <a:pt x="0" y="1059"/>
                  </a:lnTo>
                  <a:lnTo>
                    <a:pt x="6" y="1059"/>
                  </a:lnTo>
                  <a:close/>
                  <a:moveTo>
                    <a:pt x="6" y="1070"/>
                  </a:moveTo>
                  <a:lnTo>
                    <a:pt x="6" y="1076"/>
                  </a:lnTo>
                  <a:lnTo>
                    <a:pt x="0" y="1076"/>
                  </a:lnTo>
                  <a:lnTo>
                    <a:pt x="0" y="1070"/>
                  </a:lnTo>
                  <a:lnTo>
                    <a:pt x="6" y="1070"/>
                  </a:lnTo>
                  <a:close/>
                  <a:moveTo>
                    <a:pt x="6" y="1081"/>
                  </a:moveTo>
                  <a:lnTo>
                    <a:pt x="6" y="1087"/>
                  </a:lnTo>
                  <a:lnTo>
                    <a:pt x="0" y="1087"/>
                  </a:lnTo>
                  <a:lnTo>
                    <a:pt x="0" y="1081"/>
                  </a:lnTo>
                  <a:lnTo>
                    <a:pt x="6" y="1081"/>
                  </a:lnTo>
                  <a:close/>
                  <a:moveTo>
                    <a:pt x="6" y="1092"/>
                  </a:moveTo>
                  <a:lnTo>
                    <a:pt x="6" y="1098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6" y="1092"/>
                  </a:lnTo>
                  <a:close/>
                  <a:moveTo>
                    <a:pt x="6" y="1103"/>
                  </a:moveTo>
                  <a:lnTo>
                    <a:pt x="6" y="1109"/>
                  </a:lnTo>
                  <a:lnTo>
                    <a:pt x="0" y="1109"/>
                  </a:lnTo>
                  <a:lnTo>
                    <a:pt x="0" y="1103"/>
                  </a:lnTo>
                  <a:lnTo>
                    <a:pt x="6" y="1103"/>
                  </a:lnTo>
                  <a:close/>
                  <a:moveTo>
                    <a:pt x="6" y="1114"/>
                  </a:moveTo>
                  <a:lnTo>
                    <a:pt x="6" y="1120"/>
                  </a:lnTo>
                  <a:lnTo>
                    <a:pt x="0" y="1120"/>
                  </a:lnTo>
                  <a:lnTo>
                    <a:pt x="0" y="1114"/>
                  </a:lnTo>
                  <a:lnTo>
                    <a:pt x="6" y="1114"/>
                  </a:lnTo>
                  <a:close/>
                  <a:moveTo>
                    <a:pt x="6" y="1125"/>
                  </a:moveTo>
                  <a:lnTo>
                    <a:pt x="6" y="1131"/>
                  </a:lnTo>
                  <a:lnTo>
                    <a:pt x="0" y="1131"/>
                  </a:lnTo>
                  <a:lnTo>
                    <a:pt x="0" y="1125"/>
                  </a:lnTo>
                  <a:lnTo>
                    <a:pt x="6" y="1125"/>
                  </a:lnTo>
                  <a:close/>
                  <a:moveTo>
                    <a:pt x="6" y="1136"/>
                  </a:moveTo>
                  <a:lnTo>
                    <a:pt x="6" y="1142"/>
                  </a:lnTo>
                  <a:lnTo>
                    <a:pt x="0" y="1142"/>
                  </a:lnTo>
                  <a:lnTo>
                    <a:pt x="0" y="1136"/>
                  </a:lnTo>
                  <a:lnTo>
                    <a:pt x="6" y="1136"/>
                  </a:lnTo>
                  <a:close/>
                  <a:moveTo>
                    <a:pt x="6" y="1147"/>
                  </a:moveTo>
                  <a:lnTo>
                    <a:pt x="6" y="1153"/>
                  </a:lnTo>
                  <a:lnTo>
                    <a:pt x="0" y="1153"/>
                  </a:lnTo>
                  <a:lnTo>
                    <a:pt x="0" y="1147"/>
                  </a:lnTo>
                  <a:lnTo>
                    <a:pt x="6" y="1147"/>
                  </a:lnTo>
                  <a:close/>
                  <a:moveTo>
                    <a:pt x="6" y="1158"/>
                  </a:moveTo>
                  <a:lnTo>
                    <a:pt x="6" y="1164"/>
                  </a:lnTo>
                  <a:lnTo>
                    <a:pt x="0" y="1164"/>
                  </a:lnTo>
                  <a:lnTo>
                    <a:pt x="0" y="1158"/>
                  </a:lnTo>
                  <a:lnTo>
                    <a:pt x="6" y="1158"/>
                  </a:lnTo>
                  <a:close/>
                  <a:moveTo>
                    <a:pt x="6" y="1169"/>
                  </a:moveTo>
                  <a:lnTo>
                    <a:pt x="6" y="1175"/>
                  </a:lnTo>
                  <a:lnTo>
                    <a:pt x="0" y="1175"/>
                  </a:lnTo>
                  <a:lnTo>
                    <a:pt x="0" y="1169"/>
                  </a:lnTo>
                  <a:lnTo>
                    <a:pt x="6" y="1169"/>
                  </a:lnTo>
                  <a:close/>
                  <a:moveTo>
                    <a:pt x="6" y="1181"/>
                  </a:moveTo>
                  <a:lnTo>
                    <a:pt x="6" y="1186"/>
                  </a:lnTo>
                  <a:lnTo>
                    <a:pt x="0" y="1186"/>
                  </a:lnTo>
                  <a:lnTo>
                    <a:pt x="0" y="1181"/>
                  </a:lnTo>
                  <a:lnTo>
                    <a:pt x="6" y="1181"/>
                  </a:lnTo>
                  <a:close/>
                  <a:moveTo>
                    <a:pt x="6" y="1192"/>
                  </a:moveTo>
                  <a:lnTo>
                    <a:pt x="6" y="1197"/>
                  </a:lnTo>
                  <a:lnTo>
                    <a:pt x="0" y="1197"/>
                  </a:lnTo>
                  <a:lnTo>
                    <a:pt x="0" y="1192"/>
                  </a:lnTo>
                  <a:lnTo>
                    <a:pt x="6" y="1192"/>
                  </a:lnTo>
                  <a:close/>
                  <a:moveTo>
                    <a:pt x="6" y="1203"/>
                  </a:moveTo>
                  <a:lnTo>
                    <a:pt x="6" y="1208"/>
                  </a:lnTo>
                  <a:lnTo>
                    <a:pt x="0" y="1208"/>
                  </a:lnTo>
                  <a:lnTo>
                    <a:pt x="0" y="1203"/>
                  </a:lnTo>
                  <a:lnTo>
                    <a:pt x="6" y="1203"/>
                  </a:lnTo>
                  <a:close/>
                  <a:moveTo>
                    <a:pt x="6" y="1214"/>
                  </a:moveTo>
                  <a:lnTo>
                    <a:pt x="6" y="1219"/>
                  </a:lnTo>
                  <a:lnTo>
                    <a:pt x="0" y="1219"/>
                  </a:lnTo>
                  <a:lnTo>
                    <a:pt x="0" y="1214"/>
                  </a:lnTo>
                  <a:lnTo>
                    <a:pt x="6" y="1214"/>
                  </a:lnTo>
                  <a:close/>
                  <a:moveTo>
                    <a:pt x="6" y="1225"/>
                  </a:moveTo>
                  <a:lnTo>
                    <a:pt x="6" y="1230"/>
                  </a:lnTo>
                  <a:lnTo>
                    <a:pt x="0" y="1230"/>
                  </a:lnTo>
                  <a:lnTo>
                    <a:pt x="0" y="1225"/>
                  </a:lnTo>
                  <a:lnTo>
                    <a:pt x="6" y="1225"/>
                  </a:lnTo>
                  <a:close/>
                  <a:moveTo>
                    <a:pt x="6" y="1236"/>
                  </a:moveTo>
                  <a:lnTo>
                    <a:pt x="6" y="1241"/>
                  </a:lnTo>
                  <a:lnTo>
                    <a:pt x="0" y="1241"/>
                  </a:lnTo>
                  <a:lnTo>
                    <a:pt x="0" y="1236"/>
                  </a:lnTo>
                  <a:lnTo>
                    <a:pt x="6" y="1236"/>
                  </a:lnTo>
                  <a:close/>
                  <a:moveTo>
                    <a:pt x="6" y="1247"/>
                  </a:moveTo>
                  <a:lnTo>
                    <a:pt x="6" y="1252"/>
                  </a:lnTo>
                  <a:lnTo>
                    <a:pt x="0" y="1252"/>
                  </a:lnTo>
                  <a:lnTo>
                    <a:pt x="0" y="1247"/>
                  </a:lnTo>
                  <a:lnTo>
                    <a:pt x="6" y="1247"/>
                  </a:lnTo>
                  <a:close/>
                  <a:moveTo>
                    <a:pt x="6" y="1258"/>
                  </a:moveTo>
                  <a:lnTo>
                    <a:pt x="6" y="1263"/>
                  </a:lnTo>
                  <a:lnTo>
                    <a:pt x="0" y="1263"/>
                  </a:lnTo>
                  <a:lnTo>
                    <a:pt x="0" y="1258"/>
                  </a:lnTo>
                  <a:lnTo>
                    <a:pt x="6" y="1258"/>
                  </a:lnTo>
                  <a:close/>
                  <a:moveTo>
                    <a:pt x="6" y="1269"/>
                  </a:moveTo>
                  <a:lnTo>
                    <a:pt x="6" y="1274"/>
                  </a:lnTo>
                  <a:lnTo>
                    <a:pt x="0" y="1274"/>
                  </a:lnTo>
                  <a:lnTo>
                    <a:pt x="0" y="1269"/>
                  </a:lnTo>
                  <a:lnTo>
                    <a:pt x="6" y="1269"/>
                  </a:lnTo>
                  <a:close/>
                  <a:moveTo>
                    <a:pt x="6" y="1280"/>
                  </a:moveTo>
                  <a:lnTo>
                    <a:pt x="6" y="1285"/>
                  </a:lnTo>
                  <a:lnTo>
                    <a:pt x="0" y="1285"/>
                  </a:lnTo>
                  <a:lnTo>
                    <a:pt x="0" y="1280"/>
                  </a:lnTo>
                  <a:lnTo>
                    <a:pt x="6" y="1280"/>
                  </a:lnTo>
                  <a:close/>
                  <a:moveTo>
                    <a:pt x="6" y="1291"/>
                  </a:moveTo>
                  <a:lnTo>
                    <a:pt x="6" y="1296"/>
                  </a:lnTo>
                  <a:lnTo>
                    <a:pt x="0" y="1296"/>
                  </a:lnTo>
                  <a:lnTo>
                    <a:pt x="0" y="1291"/>
                  </a:lnTo>
                  <a:lnTo>
                    <a:pt x="6" y="1291"/>
                  </a:lnTo>
                  <a:close/>
                  <a:moveTo>
                    <a:pt x="6" y="1302"/>
                  </a:moveTo>
                  <a:lnTo>
                    <a:pt x="6" y="1307"/>
                  </a:lnTo>
                  <a:lnTo>
                    <a:pt x="0" y="1307"/>
                  </a:lnTo>
                  <a:lnTo>
                    <a:pt x="0" y="1302"/>
                  </a:lnTo>
                  <a:lnTo>
                    <a:pt x="6" y="1302"/>
                  </a:lnTo>
                  <a:close/>
                  <a:moveTo>
                    <a:pt x="6" y="1313"/>
                  </a:moveTo>
                  <a:lnTo>
                    <a:pt x="6" y="1318"/>
                  </a:lnTo>
                  <a:lnTo>
                    <a:pt x="0" y="1318"/>
                  </a:lnTo>
                  <a:lnTo>
                    <a:pt x="0" y="1313"/>
                  </a:lnTo>
                  <a:lnTo>
                    <a:pt x="6" y="1313"/>
                  </a:lnTo>
                  <a:close/>
                  <a:moveTo>
                    <a:pt x="6" y="1324"/>
                  </a:moveTo>
                  <a:lnTo>
                    <a:pt x="6" y="1330"/>
                  </a:lnTo>
                  <a:lnTo>
                    <a:pt x="0" y="1330"/>
                  </a:lnTo>
                  <a:lnTo>
                    <a:pt x="0" y="1324"/>
                  </a:lnTo>
                  <a:lnTo>
                    <a:pt x="6" y="1324"/>
                  </a:lnTo>
                  <a:close/>
                  <a:moveTo>
                    <a:pt x="6" y="1335"/>
                  </a:moveTo>
                  <a:lnTo>
                    <a:pt x="6" y="1341"/>
                  </a:lnTo>
                  <a:lnTo>
                    <a:pt x="0" y="1341"/>
                  </a:lnTo>
                  <a:lnTo>
                    <a:pt x="0" y="1335"/>
                  </a:lnTo>
                  <a:lnTo>
                    <a:pt x="6" y="1335"/>
                  </a:lnTo>
                  <a:close/>
                  <a:moveTo>
                    <a:pt x="6" y="1346"/>
                  </a:moveTo>
                  <a:lnTo>
                    <a:pt x="6" y="1352"/>
                  </a:lnTo>
                  <a:lnTo>
                    <a:pt x="0" y="1352"/>
                  </a:lnTo>
                  <a:lnTo>
                    <a:pt x="0" y="1346"/>
                  </a:lnTo>
                  <a:lnTo>
                    <a:pt x="6" y="1346"/>
                  </a:lnTo>
                  <a:close/>
                  <a:moveTo>
                    <a:pt x="6" y="1357"/>
                  </a:moveTo>
                  <a:lnTo>
                    <a:pt x="6" y="1363"/>
                  </a:lnTo>
                  <a:lnTo>
                    <a:pt x="0" y="1363"/>
                  </a:lnTo>
                  <a:lnTo>
                    <a:pt x="0" y="1357"/>
                  </a:lnTo>
                  <a:lnTo>
                    <a:pt x="6" y="1357"/>
                  </a:lnTo>
                  <a:close/>
                  <a:moveTo>
                    <a:pt x="6" y="1368"/>
                  </a:moveTo>
                  <a:lnTo>
                    <a:pt x="6" y="1374"/>
                  </a:lnTo>
                  <a:lnTo>
                    <a:pt x="0" y="1374"/>
                  </a:lnTo>
                  <a:lnTo>
                    <a:pt x="0" y="1368"/>
                  </a:lnTo>
                  <a:lnTo>
                    <a:pt x="6" y="1368"/>
                  </a:lnTo>
                  <a:close/>
                  <a:moveTo>
                    <a:pt x="6" y="1379"/>
                  </a:moveTo>
                  <a:lnTo>
                    <a:pt x="6" y="1385"/>
                  </a:lnTo>
                  <a:lnTo>
                    <a:pt x="0" y="1385"/>
                  </a:lnTo>
                  <a:lnTo>
                    <a:pt x="0" y="1379"/>
                  </a:lnTo>
                  <a:lnTo>
                    <a:pt x="6" y="1379"/>
                  </a:lnTo>
                  <a:close/>
                  <a:moveTo>
                    <a:pt x="6" y="1390"/>
                  </a:moveTo>
                  <a:lnTo>
                    <a:pt x="6" y="1396"/>
                  </a:lnTo>
                  <a:lnTo>
                    <a:pt x="0" y="1396"/>
                  </a:lnTo>
                  <a:lnTo>
                    <a:pt x="0" y="1390"/>
                  </a:lnTo>
                  <a:lnTo>
                    <a:pt x="6" y="1390"/>
                  </a:lnTo>
                  <a:close/>
                  <a:moveTo>
                    <a:pt x="6" y="1401"/>
                  </a:moveTo>
                  <a:lnTo>
                    <a:pt x="6" y="1407"/>
                  </a:lnTo>
                  <a:lnTo>
                    <a:pt x="0" y="1407"/>
                  </a:lnTo>
                  <a:lnTo>
                    <a:pt x="0" y="1401"/>
                  </a:lnTo>
                  <a:lnTo>
                    <a:pt x="6" y="1401"/>
                  </a:lnTo>
                  <a:close/>
                  <a:moveTo>
                    <a:pt x="6" y="1412"/>
                  </a:moveTo>
                  <a:lnTo>
                    <a:pt x="6" y="1418"/>
                  </a:lnTo>
                  <a:lnTo>
                    <a:pt x="0" y="1418"/>
                  </a:lnTo>
                  <a:lnTo>
                    <a:pt x="0" y="1412"/>
                  </a:lnTo>
                  <a:lnTo>
                    <a:pt x="6" y="1412"/>
                  </a:lnTo>
                  <a:close/>
                  <a:moveTo>
                    <a:pt x="6" y="1423"/>
                  </a:moveTo>
                  <a:lnTo>
                    <a:pt x="6" y="1429"/>
                  </a:lnTo>
                  <a:lnTo>
                    <a:pt x="0" y="1429"/>
                  </a:lnTo>
                  <a:lnTo>
                    <a:pt x="0" y="1423"/>
                  </a:lnTo>
                  <a:lnTo>
                    <a:pt x="6" y="1423"/>
                  </a:lnTo>
                  <a:close/>
                  <a:moveTo>
                    <a:pt x="6" y="1434"/>
                  </a:moveTo>
                  <a:lnTo>
                    <a:pt x="6" y="1440"/>
                  </a:lnTo>
                  <a:lnTo>
                    <a:pt x="0" y="1440"/>
                  </a:lnTo>
                  <a:lnTo>
                    <a:pt x="0" y="1434"/>
                  </a:lnTo>
                  <a:lnTo>
                    <a:pt x="6" y="1434"/>
                  </a:lnTo>
                  <a:close/>
                  <a:moveTo>
                    <a:pt x="6" y="1445"/>
                  </a:moveTo>
                  <a:lnTo>
                    <a:pt x="6" y="145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6" y="1445"/>
                  </a:lnTo>
                  <a:close/>
                  <a:moveTo>
                    <a:pt x="6" y="1456"/>
                  </a:moveTo>
                  <a:lnTo>
                    <a:pt x="6" y="1462"/>
                  </a:lnTo>
                  <a:lnTo>
                    <a:pt x="0" y="1462"/>
                  </a:lnTo>
                  <a:lnTo>
                    <a:pt x="0" y="1456"/>
                  </a:lnTo>
                  <a:lnTo>
                    <a:pt x="6" y="1456"/>
                  </a:lnTo>
                  <a:close/>
                  <a:moveTo>
                    <a:pt x="6" y="1467"/>
                  </a:moveTo>
                  <a:lnTo>
                    <a:pt x="6" y="1473"/>
                  </a:lnTo>
                  <a:lnTo>
                    <a:pt x="0" y="1473"/>
                  </a:lnTo>
                  <a:lnTo>
                    <a:pt x="0" y="1467"/>
                  </a:lnTo>
                  <a:lnTo>
                    <a:pt x="6" y="1467"/>
                  </a:lnTo>
                  <a:close/>
                  <a:moveTo>
                    <a:pt x="6" y="1478"/>
                  </a:moveTo>
                  <a:lnTo>
                    <a:pt x="6" y="1484"/>
                  </a:lnTo>
                  <a:lnTo>
                    <a:pt x="0" y="1484"/>
                  </a:lnTo>
                  <a:lnTo>
                    <a:pt x="0" y="1478"/>
                  </a:lnTo>
                  <a:lnTo>
                    <a:pt x="6" y="1478"/>
                  </a:lnTo>
                  <a:close/>
                  <a:moveTo>
                    <a:pt x="6" y="1490"/>
                  </a:moveTo>
                  <a:lnTo>
                    <a:pt x="6" y="1495"/>
                  </a:lnTo>
                  <a:lnTo>
                    <a:pt x="0" y="1495"/>
                  </a:lnTo>
                  <a:lnTo>
                    <a:pt x="0" y="1490"/>
                  </a:lnTo>
                  <a:lnTo>
                    <a:pt x="6" y="1490"/>
                  </a:lnTo>
                  <a:close/>
                  <a:moveTo>
                    <a:pt x="6" y="1501"/>
                  </a:moveTo>
                  <a:lnTo>
                    <a:pt x="6" y="1506"/>
                  </a:lnTo>
                  <a:lnTo>
                    <a:pt x="0" y="1506"/>
                  </a:lnTo>
                  <a:lnTo>
                    <a:pt x="0" y="1501"/>
                  </a:lnTo>
                  <a:lnTo>
                    <a:pt x="6" y="1501"/>
                  </a:lnTo>
                  <a:close/>
                  <a:moveTo>
                    <a:pt x="6" y="1512"/>
                  </a:moveTo>
                  <a:lnTo>
                    <a:pt x="6" y="1517"/>
                  </a:lnTo>
                  <a:lnTo>
                    <a:pt x="0" y="1517"/>
                  </a:lnTo>
                  <a:lnTo>
                    <a:pt x="0" y="1512"/>
                  </a:lnTo>
                  <a:lnTo>
                    <a:pt x="6" y="1512"/>
                  </a:lnTo>
                  <a:close/>
                  <a:moveTo>
                    <a:pt x="6" y="1523"/>
                  </a:moveTo>
                  <a:lnTo>
                    <a:pt x="6" y="1528"/>
                  </a:lnTo>
                  <a:lnTo>
                    <a:pt x="0" y="1528"/>
                  </a:lnTo>
                  <a:lnTo>
                    <a:pt x="0" y="1523"/>
                  </a:lnTo>
                  <a:lnTo>
                    <a:pt x="6" y="1523"/>
                  </a:lnTo>
                  <a:close/>
                  <a:moveTo>
                    <a:pt x="6" y="1534"/>
                  </a:moveTo>
                  <a:lnTo>
                    <a:pt x="6" y="1539"/>
                  </a:lnTo>
                  <a:lnTo>
                    <a:pt x="0" y="1539"/>
                  </a:lnTo>
                  <a:lnTo>
                    <a:pt x="0" y="1534"/>
                  </a:lnTo>
                  <a:lnTo>
                    <a:pt x="6" y="1534"/>
                  </a:lnTo>
                  <a:close/>
                  <a:moveTo>
                    <a:pt x="6" y="1545"/>
                  </a:moveTo>
                  <a:lnTo>
                    <a:pt x="6" y="1550"/>
                  </a:lnTo>
                  <a:lnTo>
                    <a:pt x="0" y="1550"/>
                  </a:lnTo>
                  <a:lnTo>
                    <a:pt x="0" y="1545"/>
                  </a:lnTo>
                  <a:lnTo>
                    <a:pt x="6" y="1545"/>
                  </a:lnTo>
                  <a:close/>
                  <a:moveTo>
                    <a:pt x="6" y="1556"/>
                  </a:moveTo>
                  <a:lnTo>
                    <a:pt x="6" y="1561"/>
                  </a:lnTo>
                  <a:lnTo>
                    <a:pt x="0" y="1561"/>
                  </a:lnTo>
                  <a:lnTo>
                    <a:pt x="0" y="1556"/>
                  </a:lnTo>
                  <a:lnTo>
                    <a:pt x="6" y="1556"/>
                  </a:lnTo>
                  <a:close/>
                  <a:moveTo>
                    <a:pt x="6" y="1567"/>
                  </a:moveTo>
                  <a:lnTo>
                    <a:pt x="6" y="1572"/>
                  </a:lnTo>
                  <a:lnTo>
                    <a:pt x="0" y="1572"/>
                  </a:lnTo>
                  <a:lnTo>
                    <a:pt x="0" y="1567"/>
                  </a:lnTo>
                  <a:lnTo>
                    <a:pt x="6" y="1567"/>
                  </a:lnTo>
                  <a:close/>
                  <a:moveTo>
                    <a:pt x="6" y="1578"/>
                  </a:moveTo>
                  <a:lnTo>
                    <a:pt x="6" y="1583"/>
                  </a:lnTo>
                  <a:lnTo>
                    <a:pt x="0" y="1583"/>
                  </a:lnTo>
                  <a:lnTo>
                    <a:pt x="0" y="1578"/>
                  </a:lnTo>
                  <a:lnTo>
                    <a:pt x="6" y="1578"/>
                  </a:lnTo>
                  <a:close/>
                  <a:moveTo>
                    <a:pt x="6" y="1589"/>
                  </a:moveTo>
                  <a:lnTo>
                    <a:pt x="6" y="1594"/>
                  </a:lnTo>
                  <a:lnTo>
                    <a:pt x="0" y="1594"/>
                  </a:lnTo>
                  <a:lnTo>
                    <a:pt x="0" y="1589"/>
                  </a:lnTo>
                  <a:lnTo>
                    <a:pt x="6" y="1589"/>
                  </a:lnTo>
                  <a:close/>
                  <a:moveTo>
                    <a:pt x="6" y="1600"/>
                  </a:moveTo>
                  <a:lnTo>
                    <a:pt x="6" y="1605"/>
                  </a:lnTo>
                  <a:lnTo>
                    <a:pt x="0" y="1605"/>
                  </a:lnTo>
                  <a:lnTo>
                    <a:pt x="0" y="1600"/>
                  </a:lnTo>
                  <a:lnTo>
                    <a:pt x="6" y="1600"/>
                  </a:lnTo>
                  <a:close/>
                  <a:moveTo>
                    <a:pt x="6" y="1611"/>
                  </a:moveTo>
                  <a:lnTo>
                    <a:pt x="6" y="1616"/>
                  </a:lnTo>
                  <a:lnTo>
                    <a:pt x="0" y="1616"/>
                  </a:lnTo>
                  <a:lnTo>
                    <a:pt x="0" y="1611"/>
                  </a:lnTo>
                  <a:lnTo>
                    <a:pt x="6" y="1611"/>
                  </a:lnTo>
                  <a:close/>
                  <a:moveTo>
                    <a:pt x="6" y="1622"/>
                  </a:moveTo>
                  <a:lnTo>
                    <a:pt x="6" y="1627"/>
                  </a:lnTo>
                  <a:lnTo>
                    <a:pt x="0" y="1627"/>
                  </a:lnTo>
                  <a:lnTo>
                    <a:pt x="0" y="1622"/>
                  </a:lnTo>
                  <a:lnTo>
                    <a:pt x="6" y="1622"/>
                  </a:lnTo>
                  <a:close/>
                  <a:moveTo>
                    <a:pt x="6" y="1633"/>
                  </a:moveTo>
                  <a:lnTo>
                    <a:pt x="6" y="1638"/>
                  </a:lnTo>
                  <a:lnTo>
                    <a:pt x="0" y="1638"/>
                  </a:lnTo>
                  <a:lnTo>
                    <a:pt x="0" y="1633"/>
                  </a:lnTo>
                  <a:lnTo>
                    <a:pt x="6" y="1633"/>
                  </a:lnTo>
                  <a:close/>
                  <a:moveTo>
                    <a:pt x="6" y="1644"/>
                  </a:moveTo>
                  <a:lnTo>
                    <a:pt x="6" y="1650"/>
                  </a:lnTo>
                  <a:lnTo>
                    <a:pt x="0" y="1650"/>
                  </a:lnTo>
                  <a:lnTo>
                    <a:pt x="0" y="1644"/>
                  </a:lnTo>
                  <a:lnTo>
                    <a:pt x="6" y="1644"/>
                  </a:lnTo>
                  <a:close/>
                  <a:moveTo>
                    <a:pt x="6" y="1655"/>
                  </a:moveTo>
                  <a:lnTo>
                    <a:pt x="6" y="1661"/>
                  </a:lnTo>
                  <a:lnTo>
                    <a:pt x="0" y="1661"/>
                  </a:lnTo>
                  <a:lnTo>
                    <a:pt x="0" y="1655"/>
                  </a:lnTo>
                  <a:lnTo>
                    <a:pt x="6" y="1655"/>
                  </a:lnTo>
                  <a:close/>
                  <a:moveTo>
                    <a:pt x="6" y="1666"/>
                  </a:moveTo>
                  <a:lnTo>
                    <a:pt x="6" y="1672"/>
                  </a:lnTo>
                  <a:lnTo>
                    <a:pt x="0" y="1672"/>
                  </a:lnTo>
                  <a:lnTo>
                    <a:pt x="0" y="1666"/>
                  </a:lnTo>
                  <a:lnTo>
                    <a:pt x="6" y="1666"/>
                  </a:lnTo>
                  <a:close/>
                  <a:moveTo>
                    <a:pt x="6" y="1677"/>
                  </a:moveTo>
                  <a:lnTo>
                    <a:pt x="6" y="1683"/>
                  </a:lnTo>
                  <a:lnTo>
                    <a:pt x="0" y="1683"/>
                  </a:lnTo>
                  <a:lnTo>
                    <a:pt x="0" y="1677"/>
                  </a:lnTo>
                  <a:lnTo>
                    <a:pt x="6" y="1677"/>
                  </a:lnTo>
                  <a:close/>
                  <a:moveTo>
                    <a:pt x="6" y="1688"/>
                  </a:moveTo>
                  <a:lnTo>
                    <a:pt x="6" y="1694"/>
                  </a:lnTo>
                  <a:lnTo>
                    <a:pt x="0" y="1694"/>
                  </a:lnTo>
                  <a:lnTo>
                    <a:pt x="0" y="1688"/>
                  </a:lnTo>
                  <a:lnTo>
                    <a:pt x="6" y="1688"/>
                  </a:lnTo>
                  <a:close/>
                  <a:moveTo>
                    <a:pt x="6" y="1699"/>
                  </a:moveTo>
                  <a:lnTo>
                    <a:pt x="6" y="1705"/>
                  </a:lnTo>
                  <a:lnTo>
                    <a:pt x="0" y="1705"/>
                  </a:lnTo>
                  <a:lnTo>
                    <a:pt x="0" y="1699"/>
                  </a:lnTo>
                  <a:lnTo>
                    <a:pt x="6" y="1699"/>
                  </a:lnTo>
                  <a:close/>
                  <a:moveTo>
                    <a:pt x="6" y="1710"/>
                  </a:moveTo>
                  <a:lnTo>
                    <a:pt x="6" y="1716"/>
                  </a:lnTo>
                  <a:lnTo>
                    <a:pt x="0" y="1716"/>
                  </a:lnTo>
                  <a:lnTo>
                    <a:pt x="0" y="1710"/>
                  </a:lnTo>
                  <a:lnTo>
                    <a:pt x="6" y="1710"/>
                  </a:lnTo>
                  <a:close/>
                  <a:moveTo>
                    <a:pt x="6" y="1721"/>
                  </a:moveTo>
                  <a:lnTo>
                    <a:pt x="6" y="1727"/>
                  </a:lnTo>
                  <a:lnTo>
                    <a:pt x="0" y="1727"/>
                  </a:lnTo>
                  <a:lnTo>
                    <a:pt x="0" y="1721"/>
                  </a:lnTo>
                  <a:lnTo>
                    <a:pt x="6" y="1721"/>
                  </a:lnTo>
                  <a:close/>
                  <a:moveTo>
                    <a:pt x="6" y="1732"/>
                  </a:moveTo>
                  <a:lnTo>
                    <a:pt x="6" y="1738"/>
                  </a:lnTo>
                  <a:lnTo>
                    <a:pt x="0" y="1738"/>
                  </a:lnTo>
                  <a:lnTo>
                    <a:pt x="0" y="1732"/>
                  </a:lnTo>
                  <a:lnTo>
                    <a:pt x="6" y="1732"/>
                  </a:lnTo>
                  <a:close/>
                  <a:moveTo>
                    <a:pt x="6" y="1743"/>
                  </a:moveTo>
                  <a:lnTo>
                    <a:pt x="6" y="1749"/>
                  </a:lnTo>
                  <a:lnTo>
                    <a:pt x="0" y="1749"/>
                  </a:lnTo>
                  <a:lnTo>
                    <a:pt x="0" y="1743"/>
                  </a:lnTo>
                  <a:lnTo>
                    <a:pt x="6" y="1743"/>
                  </a:lnTo>
                  <a:close/>
                  <a:moveTo>
                    <a:pt x="6" y="1754"/>
                  </a:moveTo>
                  <a:lnTo>
                    <a:pt x="6" y="1760"/>
                  </a:lnTo>
                  <a:lnTo>
                    <a:pt x="0" y="1760"/>
                  </a:lnTo>
                  <a:lnTo>
                    <a:pt x="0" y="1754"/>
                  </a:lnTo>
                  <a:lnTo>
                    <a:pt x="6" y="1754"/>
                  </a:lnTo>
                  <a:close/>
                  <a:moveTo>
                    <a:pt x="6" y="1765"/>
                  </a:moveTo>
                  <a:lnTo>
                    <a:pt x="6" y="1771"/>
                  </a:lnTo>
                  <a:lnTo>
                    <a:pt x="0" y="1771"/>
                  </a:lnTo>
                  <a:lnTo>
                    <a:pt x="0" y="1765"/>
                  </a:lnTo>
                  <a:lnTo>
                    <a:pt x="6" y="1765"/>
                  </a:lnTo>
                  <a:close/>
                  <a:moveTo>
                    <a:pt x="6" y="1776"/>
                  </a:moveTo>
                  <a:lnTo>
                    <a:pt x="6" y="1782"/>
                  </a:lnTo>
                  <a:lnTo>
                    <a:pt x="0" y="1782"/>
                  </a:lnTo>
                  <a:lnTo>
                    <a:pt x="0" y="1776"/>
                  </a:lnTo>
                  <a:lnTo>
                    <a:pt x="6" y="1776"/>
                  </a:lnTo>
                  <a:close/>
                  <a:moveTo>
                    <a:pt x="6" y="1787"/>
                  </a:moveTo>
                  <a:lnTo>
                    <a:pt x="6" y="1793"/>
                  </a:lnTo>
                  <a:lnTo>
                    <a:pt x="0" y="1793"/>
                  </a:lnTo>
                  <a:lnTo>
                    <a:pt x="0" y="1787"/>
                  </a:lnTo>
                  <a:lnTo>
                    <a:pt x="6" y="1787"/>
                  </a:lnTo>
                  <a:close/>
                  <a:moveTo>
                    <a:pt x="6" y="1798"/>
                  </a:moveTo>
                  <a:lnTo>
                    <a:pt x="6" y="1804"/>
                  </a:lnTo>
                  <a:lnTo>
                    <a:pt x="0" y="1804"/>
                  </a:lnTo>
                  <a:lnTo>
                    <a:pt x="0" y="1798"/>
                  </a:lnTo>
                  <a:lnTo>
                    <a:pt x="6" y="1798"/>
                  </a:lnTo>
                  <a:close/>
                  <a:moveTo>
                    <a:pt x="6" y="1810"/>
                  </a:moveTo>
                  <a:lnTo>
                    <a:pt x="6" y="1815"/>
                  </a:lnTo>
                  <a:lnTo>
                    <a:pt x="0" y="1815"/>
                  </a:lnTo>
                  <a:lnTo>
                    <a:pt x="0" y="1810"/>
                  </a:lnTo>
                  <a:lnTo>
                    <a:pt x="6" y="1810"/>
                  </a:lnTo>
                  <a:close/>
                  <a:moveTo>
                    <a:pt x="6" y="1821"/>
                  </a:moveTo>
                  <a:lnTo>
                    <a:pt x="6" y="1826"/>
                  </a:lnTo>
                  <a:lnTo>
                    <a:pt x="0" y="1826"/>
                  </a:lnTo>
                  <a:lnTo>
                    <a:pt x="0" y="1821"/>
                  </a:lnTo>
                  <a:lnTo>
                    <a:pt x="6" y="1821"/>
                  </a:lnTo>
                  <a:close/>
                  <a:moveTo>
                    <a:pt x="6" y="1832"/>
                  </a:moveTo>
                  <a:lnTo>
                    <a:pt x="6" y="1837"/>
                  </a:lnTo>
                  <a:lnTo>
                    <a:pt x="0" y="1837"/>
                  </a:lnTo>
                  <a:lnTo>
                    <a:pt x="0" y="1832"/>
                  </a:lnTo>
                  <a:lnTo>
                    <a:pt x="6" y="1832"/>
                  </a:lnTo>
                  <a:close/>
                  <a:moveTo>
                    <a:pt x="6" y="1843"/>
                  </a:moveTo>
                  <a:lnTo>
                    <a:pt x="6" y="1848"/>
                  </a:lnTo>
                  <a:lnTo>
                    <a:pt x="0" y="1848"/>
                  </a:lnTo>
                  <a:lnTo>
                    <a:pt x="0" y="1843"/>
                  </a:lnTo>
                  <a:lnTo>
                    <a:pt x="6" y="1843"/>
                  </a:lnTo>
                  <a:close/>
                  <a:moveTo>
                    <a:pt x="6" y="1854"/>
                  </a:moveTo>
                  <a:lnTo>
                    <a:pt x="6" y="1859"/>
                  </a:lnTo>
                  <a:lnTo>
                    <a:pt x="0" y="1859"/>
                  </a:lnTo>
                  <a:lnTo>
                    <a:pt x="0" y="1854"/>
                  </a:lnTo>
                  <a:lnTo>
                    <a:pt x="6" y="1854"/>
                  </a:lnTo>
                  <a:close/>
                  <a:moveTo>
                    <a:pt x="6" y="1865"/>
                  </a:moveTo>
                  <a:lnTo>
                    <a:pt x="6" y="1870"/>
                  </a:lnTo>
                  <a:lnTo>
                    <a:pt x="0" y="1870"/>
                  </a:lnTo>
                  <a:lnTo>
                    <a:pt x="0" y="1865"/>
                  </a:lnTo>
                  <a:lnTo>
                    <a:pt x="6" y="1865"/>
                  </a:lnTo>
                  <a:close/>
                  <a:moveTo>
                    <a:pt x="6" y="1876"/>
                  </a:moveTo>
                  <a:lnTo>
                    <a:pt x="6" y="1881"/>
                  </a:lnTo>
                  <a:lnTo>
                    <a:pt x="0" y="1881"/>
                  </a:lnTo>
                  <a:lnTo>
                    <a:pt x="0" y="1876"/>
                  </a:lnTo>
                  <a:lnTo>
                    <a:pt x="6" y="1876"/>
                  </a:lnTo>
                  <a:close/>
                  <a:moveTo>
                    <a:pt x="6" y="1887"/>
                  </a:moveTo>
                  <a:lnTo>
                    <a:pt x="6" y="1892"/>
                  </a:lnTo>
                  <a:lnTo>
                    <a:pt x="0" y="1892"/>
                  </a:lnTo>
                  <a:lnTo>
                    <a:pt x="0" y="1887"/>
                  </a:lnTo>
                  <a:lnTo>
                    <a:pt x="6" y="1887"/>
                  </a:lnTo>
                  <a:close/>
                  <a:moveTo>
                    <a:pt x="6" y="1898"/>
                  </a:moveTo>
                  <a:lnTo>
                    <a:pt x="6" y="1903"/>
                  </a:lnTo>
                  <a:lnTo>
                    <a:pt x="0" y="1903"/>
                  </a:lnTo>
                  <a:lnTo>
                    <a:pt x="0" y="1898"/>
                  </a:lnTo>
                  <a:lnTo>
                    <a:pt x="6" y="1898"/>
                  </a:lnTo>
                  <a:close/>
                  <a:moveTo>
                    <a:pt x="6" y="1909"/>
                  </a:moveTo>
                  <a:lnTo>
                    <a:pt x="6" y="1914"/>
                  </a:lnTo>
                  <a:lnTo>
                    <a:pt x="0" y="1914"/>
                  </a:lnTo>
                  <a:lnTo>
                    <a:pt x="0" y="1909"/>
                  </a:lnTo>
                  <a:lnTo>
                    <a:pt x="6" y="1909"/>
                  </a:lnTo>
                  <a:close/>
                  <a:moveTo>
                    <a:pt x="6" y="1920"/>
                  </a:moveTo>
                  <a:lnTo>
                    <a:pt x="6" y="1925"/>
                  </a:lnTo>
                  <a:lnTo>
                    <a:pt x="0" y="1925"/>
                  </a:lnTo>
                  <a:lnTo>
                    <a:pt x="0" y="1920"/>
                  </a:lnTo>
                  <a:lnTo>
                    <a:pt x="6" y="1920"/>
                  </a:lnTo>
                  <a:close/>
                  <a:moveTo>
                    <a:pt x="6" y="1931"/>
                  </a:moveTo>
                  <a:lnTo>
                    <a:pt x="6" y="1936"/>
                  </a:lnTo>
                  <a:lnTo>
                    <a:pt x="0" y="1936"/>
                  </a:lnTo>
                  <a:lnTo>
                    <a:pt x="0" y="1931"/>
                  </a:lnTo>
                  <a:lnTo>
                    <a:pt x="6" y="1931"/>
                  </a:lnTo>
                  <a:close/>
                  <a:moveTo>
                    <a:pt x="6" y="1942"/>
                  </a:moveTo>
                  <a:lnTo>
                    <a:pt x="6" y="1947"/>
                  </a:lnTo>
                  <a:lnTo>
                    <a:pt x="0" y="1947"/>
                  </a:lnTo>
                  <a:lnTo>
                    <a:pt x="0" y="1942"/>
                  </a:lnTo>
                  <a:lnTo>
                    <a:pt x="6" y="1942"/>
                  </a:lnTo>
                  <a:close/>
                  <a:moveTo>
                    <a:pt x="6" y="1953"/>
                  </a:moveTo>
                  <a:lnTo>
                    <a:pt x="6" y="1958"/>
                  </a:lnTo>
                  <a:lnTo>
                    <a:pt x="0" y="1958"/>
                  </a:lnTo>
                  <a:lnTo>
                    <a:pt x="0" y="1953"/>
                  </a:lnTo>
                  <a:lnTo>
                    <a:pt x="6" y="1953"/>
                  </a:lnTo>
                  <a:close/>
                  <a:moveTo>
                    <a:pt x="6" y="1964"/>
                  </a:moveTo>
                  <a:lnTo>
                    <a:pt x="6" y="1970"/>
                  </a:lnTo>
                  <a:lnTo>
                    <a:pt x="0" y="1970"/>
                  </a:lnTo>
                  <a:lnTo>
                    <a:pt x="0" y="1964"/>
                  </a:lnTo>
                  <a:lnTo>
                    <a:pt x="6" y="1964"/>
                  </a:lnTo>
                  <a:close/>
                  <a:moveTo>
                    <a:pt x="6" y="1975"/>
                  </a:moveTo>
                  <a:lnTo>
                    <a:pt x="6" y="1981"/>
                  </a:lnTo>
                  <a:lnTo>
                    <a:pt x="0" y="1981"/>
                  </a:lnTo>
                  <a:lnTo>
                    <a:pt x="0" y="1975"/>
                  </a:lnTo>
                  <a:lnTo>
                    <a:pt x="6" y="1975"/>
                  </a:lnTo>
                  <a:close/>
                  <a:moveTo>
                    <a:pt x="6" y="1986"/>
                  </a:moveTo>
                  <a:lnTo>
                    <a:pt x="6" y="1992"/>
                  </a:lnTo>
                  <a:lnTo>
                    <a:pt x="0" y="1992"/>
                  </a:lnTo>
                  <a:lnTo>
                    <a:pt x="0" y="1986"/>
                  </a:lnTo>
                  <a:lnTo>
                    <a:pt x="6" y="1986"/>
                  </a:lnTo>
                  <a:close/>
                  <a:moveTo>
                    <a:pt x="6" y="1997"/>
                  </a:moveTo>
                  <a:lnTo>
                    <a:pt x="6" y="2003"/>
                  </a:lnTo>
                  <a:lnTo>
                    <a:pt x="0" y="2003"/>
                  </a:lnTo>
                  <a:lnTo>
                    <a:pt x="0" y="1997"/>
                  </a:lnTo>
                  <a:lnTo>
                    <a:pt x="6" y="1997"/>
                  </a:lnTo>
                  <a:close/>
                  <a:moveTo>
                    <a:pt x="6" y="2008"/>
                  </a:moveTo>
                  <a:lnTo>
                    <a:pt x="6" y="2014"/>
                  </a:lnTo>
                  <a:lnTo>
                    <a:pt x="0" y="2014"/>
                  </a:lnTo>
                  <a:lnTo>
                    <a:pt x="0" y="2008"/>
                  </a:lnTo>
                  <a:lnTo>
                    <a:pt x="6" y="2008"/>
                  </a:lnTo>
                  <a:close/>
                  <a:moveTo>
                    <a:pt x="6" y="2019"/>
                  </a:moveTo>
                  <a:lnTo>
                    <a:pt x="6" y="2025"/>
                  </a:lnTo>
                  <a:lnTo>
                    <a:pt x="0" y="2025"/>
                  </a:lnTo>
                  <a:lnTo>
                    <a:pt x="0" y="2019"/>
                  </a:lnTo>
                  <a:lnTo>
                    <a:pt x="6" y="2019"/>
                  </a:lnTo>
                  <a:close/>
                  <a:moveTo>
                    <a:pt x="6" y="2030"/>
                  </a:moveTo>
                  <a:lnTo>
                    <a:pt x="6" y="2036"/>
                  </a:lnTo>
                  <a:lnTo>
                    <a:pt x="0" y="2036"/>
                  </a:lnTo>
                  <a:lnTo>
                    <a:pt x="0" y="2030"/>
                  </a:lnTo>
                  <a:lnTo>
                    <a:pt x="6" y="2030"/>
                  </a:lnTo>
                  <a:close/>
                  <a:moveTo>
                    <a:pt x="6" y="2041"/>
                  </a:moveTo>
                  <a:lnTo>
                    <a:pt x="6" y="2047"/>
                  </a:lnTo>
                  <a:lnTo>
                    <a:pt x="0" y="2047"/>
                  </a:lnTo>
                  <a:lnTo>
                    <a:pt x="0" y="2041"/>
                  </a:lnTo>
                  <a:lnTo>
                    <a:pt x="6" y="2041"/>
                  </a:lnTo>
                  <a:close/>
                  <a:moveTo>
                    <a:pt x="6" y="2052"/>
                  </a:moveTo>
                  <a:lnTo>
                    <a:pt x="6" y="2058"/>
                  </a:lnTo>
                  <a:lnTo>
                    <a:pt x="0" y="2058"/>
                  </a:lnTo>
                  <a:lnTo>
                    <a:pt x="0" y="2052"/>
                  </a:lnTo>
                  <a:lnTo>
                    <a:pt x="6" y="2052"/>
                  </a:lnTo>
                  <a:close/>
                  <a:moveTo>
                    <a:pt x="6" y="2063"/>
                  </a:moveTo>
                  <a:lnTo>
                    <a:pt x="6" y="2069"/>
                  </a:lnTo>
                  <a:lnTo>
                    <a:pt x="0" y="2069"/>
                  </a:lnTo>
                  <a:lnTo>
                    <a:pt x="0" y="2063"/>
                  </a:lnTo>
                  <a:lnTo>
                    <a:pt x="6" y="2063"/>
                  </a:lnTo>
                  <a:close/>
                  <a:moveTo>
                    <a:pt x="6" y="2074"/>
                  </a:moveTo>
                  <a:lnTo>
                    <a:pt x="6" y="2080"/>
                  </a:lnTo>
                  <a:lnTo>
                    <a:pt x="0" y="2080"/>
                  </a:lnTo>
                  <a:lnTo>
                    <a:pt x="0" y="2074"/>
                  </a:lnTo>
                  <a:lnTo>
                    <a:pt x="6" y="2074"/>
                  </a:lnTo>
                  <a:close/>
                  <a:moveTo>
                    <a:pt x="6" y="2085"/>
                  </a:moveTo>
                  <a:lnTo>
                    <a:pt x="6" y="2091"/>
                  </a:lnTo>
                  <a:lnTo>
                    <a:pt x="0" y="2091"/>
                  </a:lnTo>
                  <a:lnTo>
                    <a:pt x="0" y="2085"/>
                  </a:lnTo>
                  <a:lnTo>
                    <a:pt x="6" y="2085"/>
                  </a:lnTo>
                  <a:close/>
                  <a:moveTo>
                    <a:pt x="6" y="2096"/>
                  </a:moveTo>
                  <a:lnTo>
                    <a:pt x="6" y="2102"/>
                  </a:lnTo>
                  <a:lnTo>
                    <a:pt x="0" y="2102"/>
                  </a:lnTo>
                  <a:lnTo>
                    <a:pt x="0" y="2096"/>
                  </a:lnTo>
                  <a:lnTo>
                    <a:pt x="6" y="2096"/>
                  </a:lnTo>
                  <a:close/>
                  <a:moveTo>
                    <a:pt x="6" y="2107"/>
                  </a:moveTo>
                  <a:lnTo>
                    <a:pt x="6" y="2113"/>
                  </a:lnTo>
                  <a:lnTo>
                    <a:pt x="0" y="2113"/>
                  </a:lnTo>
                  <a:lnTo>
                    <a:pt x="0" y="2107"/>
                  </a:lnTo>
                  <a:lnTo>
                    <a:pt x="6" y="2107"/>
                  </a:lnTo>
                  <a:close/>
                  <a:moveTo>
                    <a:pt x="6" y="2118"/>
                  </a:moveTo>
                  <a:lnTo>
                    <a:pt x="6" y="2124"/>
                  </a:lnTo>
                  <a:lnTo>
                    <a:pt x="0" y="2124"/>
                  </a:lnTo>
                  <a:lnTo>
                    <a:pt x="0" y="2118"/>
                  </a:lnTo>
                  <a:lnTo>
                    <a:pt x="6" y="2118"/>
                  </a:lnTo>
                  <a:close/>
                  <a:moveTo>
                    <a:pt x="6" y="2130"/>
                  </a:moveTo>
                  <a:lnTo>
                    <a:pt x="6" y="2135"/>
                  </a:lnTo>
                  <a:lnTo>
                    <a:pt x="0" y="2135"/>
                  </a:lnTo>
                  <a:lnTo>
                    <a:pt x="0" y="2130"/>
                  </a:lnTo>
                  <a:lnTo>
                    <a:pt x="6" y="2130"/>
                  </a:lnTo>
                  <a:close/>
                  <a:moveTo>
                    <a:pt x="6" y="2141"/>
                  </a:moveTo>
                  <a:lnTo>
                    <a:pt x="6" y="2146"/>
                  </a:lnTo>
                  <a:lnTo>
                    <a:pt x="0" y="2146"/>
                  </a:lnTo>
                  <a:lnTo>
                    <a:pt x="0" y="2141"/>
                  </a:lnTo>
                  <a:lnTo>
                    <a:pt x="6" y="2141"/>
                  </a:lnTo>
                  <a:close/>
                  <a:moveTo>
                    <a:pt x="6" y="2152"/>
                  </a:moveTo>
                  <a:lnTo>
                    <a:pt x="6" y="2157"/>
                  </a:lnTo>
                  <a:lnTo>
                    <a:pt x="0" y="2157"/>
                  </a:lnTo>
                  <a:lnTo>
                    <a:pt x="0" y="2152"/>
                  </a:lnTo>
                  <a:lnTo>
                    <a:pt x="6" y="2152"/>
                  </a:lnTo>
                  <a:close/>
                  <a:moveTo>
                    <a:pt x="6" y="2163"/>
                  </a:moveTo>
                  <a:lnTo>
                    <a:pt x="6" y="2168"/>
                  </a:lnTo>
                  <a:lnTo>
                    <a:pt x="0" y="2168"/>
                  </a:lnTo>
                  <a:lnTo>
                    <a:pt x="0" y="2163"/>
                  </a:lnTo>
                  <a:lnTo>
                    <a:pt x="6" y="2163"/>
                  </a:lnTo>
                  <a:close/>
                  <a:moveTo>
                    <a:pt x="6" y="2174"/>
                  </a:moveTo>
                  <a:lnTo>
                    <a:pt x="6" y="2179"/>
                  </a:lnTo>
                  <a:lnTo>
                    <a:pt x="0" y="2179"/>
                  </a:lnTo>
                  <a:lnTo>
                    <a:pt x="0" y="2174"/>
                  </a:lnTo>
                  <a:lnTo>
                    <a:pt x="6" y="2174"/>
                  </a:lnTo>
                  <a:close/>
                  <a:moveTo>
                    <a:pt x="6" y="2185"/>
                  </a:moveTo>
                  <a:lnTo>
                    <a:pt x="6" y="2190"/>
                  </a:lnTo>
                  <a:lnTo>
                    <a:pt x="0" y="2190"/>
                  </a:lnTo>
                  <a:lnTo>
                    <a:pt x="0" y="2185"/>
                  </a:lnTo>
                  <a:lnTo>
                    <a:pt x="6" y="2185"/>
                  </a:lnTo>
                  <a:close/>
                  <a:moveTo>
                    <a:pt x="6" y="2196"/>
                  </a:moveTo>
                  <a:lnTo>
                    <a:pt x="6" y="2201"/>
                  </a:lnTo>
                  <a:lnTo>
                    <a:pt x="0" y="2201"/>
                  </a:lnTo>
                  <a:lnTo>
                    <a:pt x="0" y="2196"/>
                  </a:lnTo>
                  <a:lnTo>
                    <a:pt x="6" y="2196"/>
                  </a:lnTo>
                  <a:close/>
                  <a:moveTo>
                    <a:pt x="6" y="2207"/>
                  </a:moveTo>
                  <a:lnTo>
                    <a:pt x="6" y="2212"/>
                  </a:lnTo>
                  <a:lnTo>
                    <a:pt x="0" y="2212"/>
                  </a:lnTo>
                  <a:lnTo>
                    <a:pt x="0" y="2207"/>
                  </a:lnTo>
                  <a:lnTo>
                    <a:pt x="6" y="2207"/>
                  </a:lnTo>
                  <a:close/>
                  <a:moveTo>
                    <a:pt x="6" y="2218"/>
                  </a:moveTo>
                  <a:lnTo>
                    <a:pt x="6" y="2223"/>
                  </a:lnTo>
                  <a:lnTo>
                    <a:pt x="0" y="2223"/>
                  </a:lnTo>
                  <a:lnTo>
                    <a:pt x="0" y="2218"/>
                  </a:lnTo>
                  <a:lnTo>
                    <a:pt x="6" y="2218"/>
                  </a:lnTo>
                  <a:close/>
                  <a:moveTo>
                    <a:pt x="6" y="2229"/>
                  </a:moveTo>
                  <a:lnTo>
                    <a:pt x="6" y="2234"/>
                  </a:lnTo>
                  <a:lnTo>
                    <a:pt x="0" y="2234"/>
                  </a:lnTo>
                  <a:lnTo>
                    <a:pt x="0" y="2229"/>
                  </a:lnTo>
                  <a:lnTo>
                    <a:pt x="6" y="2229"/>
                  </a:lnTo>
                  <a:close/>
                  <a:moveTo>
                    <a:pt x="6" y="2240"/>
                  </a:moveTo>
                  <a:lnTo>
                    <a:pt x="6" y="2245"/>
                  </a:lnTo>
                  <a:lnTo>
                    <a:pt x="0" y="2245"/>
                  </a:lnTo>
                  <a:lnTo>
                    <a:pt x="0" y="2240"/>
                  </a:lnTo>
                  <a:lnTo>
                    <a:pt x="6" y="2240"/>
                  </a:lnTo>
                  <a:close/>
                  <a:moveTo>
                    <a:pt x="6" y="2251"/>
                  </a:moveTo>
                  <a:lnTo>
                    <a:pt x="6" y="2256"/>
                  </a:lnTo>
                  <a:lnTo>
                    <a:pt x="0" y="2256"/>
                  </a:lnTo>
                  <a:lnTo>
                    <a:pt x="0" y="2251"/>
                  </a:lnTo>
                  <a:lnTo>
                    <a:pt x="6" y="2251"/>
                  </a:lnTo>
                  <a:close/>
                  <a:moveTo>
                    <a:pt x="6" y="2262"/>
                  </a:moveTo>
                  <a:lnTo>
                    <a:pt x="6" y="2267"/>
                  </a:lnTo>
                  <a:lnTo>
                    <a:pt x="0" y="2267"/>
                  </a:lnTo>
                  <a:lnTo>
                    <a:pt x="0" y="2262"/>
                  </a:lnTo>
                  <a:lnTo>
                    <a:pt x="6" y="2262"/>
                  </a:lnTo>
                  <a:close/>
                  <a:moveTo>
                    <a:pt x="6" y="2273"/>
                  </a:moveTo>
                  <a:lnTo>
                    <a:pt x="6" y="2278"/>
                  </a:lnTo>
                  <a:lnTo>
                    <a:pt x="0" y="2278"/>
                  </a:lnTo>
                  <a:lnTo>
                    <a:pt x="0" y="2273"/>
                  </a:lnTo>
                  <a:lnTo>
                    <a:pt x="6" y="2273"/>
                  </a:lnTo>
                  <a:close/>
                  <a:moveTo>
                    <a:pt x="6" y="2284"/>
                  </a:moveTo>
                  <a:lnTo>
                    <a:pt x="6" y="2290"/>
                  </a:lnTo>
                  <a:lnTo>
                    <a:pt x="0" y="2290"/>
                  </a:lnTo>
                  <a:lnTo>
                    <a:pt x="0" y="2284"/>
                  </a:lnTo>
                  <a:lnTo>
                    <a:pt x="6" y="2284"/>
                  </a:lnTo>
                  <a:close/>
                  <a:moveTo>
                    <a:pt x="6" y="2295"/>
                  </a:moveTo>
                  <a:lnTo>
                    <a:pt x="6" y="2301"/>
                  </a:lnTo>
                  <a:lnTo>
                    <a:pt x="0" y="2301"/>
                  </a:lnTo>
                  <a:lnTo>
                    <a:pt x="0" y="2295"/>
                  </a:lnTo>
                  <a:lnTo>
                    <a:pt x="6" y="2295"/>
                  </a:lnTo>
                  <a:close/>
                  <a:moveTo>
                    <a:pt x="6" y="2306"/>
                  </a:moveTo>
                  <a:lnTo>
                    <a:pt x="6" y="2312"/>
                  </a:lnTo>
                  <a:lnTo>
                    <a:pt x="0" y="2312"/>
                  </a:lnTo>
                  <a:lnTo>
                    <a:pt x="0" y="2306"/>
                  </a:lnTo>
                  <a:lnTo>
                    <a:pt x="6" y="2306"/>
                  </a:lnTo>
                  <a:close/>
                  <a:moveTo>
                    <a:pt x="6" y="2317"/>
                  </a:moveTo>
                  <a:lnTo>
                    <a:pt x="6" y="2323"/>
                  </a:lnTo>
                  <a:lnTo>
                    <a:pt x="0" y="2323"/>
                  </a:lnTo>
                  <a:lnTo>
                    <a:pt x="0" y="2317"/>
                  </a:lnTo>
                  <a:lnTo>
                    <a:pt x="6" y="2317"/>
                  </a:lnTo>
                  <a:close/>
                  <a:moveTo>
                    <a:pt x="6" y="2328"/>
                  </a:moveTo>
                  <a:lnTo>
                    <a:pt x="6" y="2334"/>
                  </a:lnTo>
                  <a:lnTo>
                    <a:pt x="0" y="2334"/>
                  </a:lnTo>
                  <a:lnTo>
                    <a:pt x="0" y="2328"/>
                  </a:lnTo>
                  <a:lnTo>
                    <a:pt x="6" y="2328"/>
                  </a:lnTo>
                  <a:close/>
                  <a:moveTo>
                    <a:pt x="6" y="2339"/>
                  </a:moveTo>
                  <a:lnTo>
                    <a:pt x="6" y="2345"/>
                  </a:lnTo>
                  <a:lnTo>
                    <a:pt x="0" y="2345"/>
                  </a:lnTo>
                  <a:lnTo>
                    <a:pt x="0" y="2339"/>
                  </a:lnTo>
                  <a:lnTo>
                    <a:pt x="6" y="2339"/>
                  </a:lnTo>
                  <a:close/>
                  <a:moveTo>
                    <a:pt x="6" y="2350"/>
                  </a:moveTo>
                  <a:lnTo>
                    <a:pt x="6" y="2356"/>
                  </a:lnTo>
                  <a:lnTo>
                    <a:pt x="0" y="2356"/>
                  </a:lnTo>
                  <a:lnTo>
                    <a:pt x="0" y="2350"/>
                  </a:lnTo>
                  <a:lnTo>
                    <a:pt x="6" y="2350"/>
                  </a:lnTo>
                  <a:close/>
                  <a:moveTo>
                    <a:pt x="6" y="2361"/>
                  </a:moveTo>
                  <a:lnTo>
                    <a:pt x="6" y="2367"/>
                  </a:lnTo>
                  <a:lnTo>
                    <a:pt x="0" y="2367"/>
                  </a:lnTo>
                  <a:lnTo>
                    <a:pt x="0" y="2361"/>
                  </a:lnTo>
                  <a:lnTo>
                    <a:pt x="6" y="2361"/>
                  </a:lnTo>
                  <a:close/>
                  <a:moveTo>
                    <a:pt x="6" y="2372"/>
                  </a:moveTo>
                  <a:lnTo>
                    <a:pt x="6" y="2378"/>
                  </a:lnTo>
                  <a:lnTo>
                    <a:pt x="0" y="2378"/>
                  </a:lnTo>
                  <a:lnTo>
                    <a:pt x="0" y="2372"/>
                  </a:lnTo>
                  <a:lnTo>
                    <a:pt x="6" y="2372"/>
                  </a:lnTo>
                  <a:close/>
                  <a:moveTo>
                    <a:pt x="6" y="2383"/>
                  </a:moveTo>
                  <a:lnTo>
                    <a:pt x="6" y="2389"/>
                  </a:lnTo>
                  <a:lnTo>
                    <a:pt x="0" y="2389"/>
                  </a:lnTo>
                  <a:lnTo>
                    <a:pt x="0" y="2383"/>
                  </a:lnTo>
                  <a:lnTo>
                    <a:pt x="6" y="2383"/>
                  </a:lnTo>
                  <a:close/>
                  <a:moveTo>
                    <a:pt x="6" y="2394"/>
                  </a:moveTo>
                  <a:lnTo>
                    <a:pt x="6" y="2400"/>
                  </a:lnTo>
                  <a:lnTo>
                    <a:pt x="0" y="2400"/>
                  </a:lnTo>
                  <a:lnTo>
                    <a:pt x="0" y="2394"/>
                  </a:lnTo>
                  <a:lnTo>
                    <a:pt x="6" y="2394"/>
                  </a:lnTo>
                  <a:close/>
                  <a:moveTo>
                    <a:pt x="6" y="2405"/>
                  </a:moveTo>
                  <a:lnTo>
                    <a:pt x="6" y="2411"/>
                  </a:lnTo>
                  <a:lnTo>
                    <a:pt x="0" y="2411"/>
                  </a:lnTo>
                  <a:lnTo>
                    <a:pt x="0" y="2405"/>
                  </a:lnTo>
                  <a:lnTo>
                    <a:pt x="6" y="2405"/>
                  </a:lnTo>
                  <a:close/>
                  <a:moveTo>
                    <a:pt x="6" y="2416"/>
                  </a:moveTo>
                  <a:lnTo>
                    <a:pt x="6" y="2422"/>
                  </a:lnTo>
                  <a:lnTo>
                    <a:pt x="0" y="2422"/>
                  </a:lnTo>
                  <a:lnTo>
                    <a:pt x="0" y="2416"/>
                  </a:lnTo>
                  <a:lnTo>
                    <a:pt x="6" y="2416"/>
                  </a:lnTo>
                  <a:close/>
                  <a:moveTo>
                    <a:pt x="6" y="2427"/>
                  </a:moveTo>
                  <a:lnTo>
                    <a:pt x="6" y="2433"/>
                  </a:lnTo>
                  <a:lnTo>
                    <a:pt x="0" y="2433"/>
                  </a:lnTo>
                  <a:lnTo>
                    <a:pt x="0" y="2427"/>
                  </a:lnTo>
                  <a:lnTo>
                    <a:pt x="6" y="2427"/>
                  </a:lnTo>
                  <a:close/>
                  <a:moveTo>
                    <a:pt x="6" y="2438"/>
                  </a:moveTo>
                  <a:lnTo>
                    <a:pt x="6" y="2444"/>
                  </a:lnTo>
                  <a:lnTo>
                    <a:pt x="0" y="2444"/>
                  </a:lnTo>
                  <a:lnTo>
                    <a:pt x="0" y="2438"/>
                  </a:lnTo>
                  <a:lnTo>
                    <a:pt x="6" y="2438"/>
                  </a:lnTo>
                  <a:close/>
                  <a:moveTo>
                    <a:pt x="6" y="2450"/>
                  </a:moveTo>
                  <a:lnTo>
                    <a:pt x="6" y="2455"/>
                  </a:lnTo>
                  <a:lnTo>
                    <a:pt x="0" y="2455"/>
                  </a:lnTo>
                  <a:lnTo>
                    <a:pt x="0" y="2450"/>
                  </a:lnTo>
                  <a:lnTo>
                    <a:pt x="6" y="2450"/>
                  </a:lnTo>
                  <a:close/>
                  <a:moveTo>
                    <a:pt x="6" y="2461"/>
                  </a:moveTo>
                  <a:lnTo>
                    <a:pt x="6" y="2466"/>
                  </a:lnTo>
                  <a:lnTo>
                    <a:pt x="0" y="2466"/>
                  </a:lnTo>
                  <a:lnTo>
                    <a:pt x="0" y="2461"/>
                  </a:lnTo>
                  <a:lnTo>
                    <a:pt x="6" y="2461"/>
                  </a:lnTo>
                  <a:close/>
                  <a:moveTo>
                    <a:pt x="6" y="2472"/>
                  </a:moveTo>
                  <a:lnTo>
                    <a:pt x="6" y="2477"/>
                  </a:lnTo>
                  <a:lnTo>
                    <a:pt x="0" y="2477"/>
                  </a:lnTo>
                  <a:lnTo>
                    <a:pt x="0" y="2472"/>
                  </a:lnTo>
                  <a:lnTo>
                    <a:pt x="6" y="2472"/>
                  </a:lnTo>
                  <a:close/>
                  <a:moveTo>
                    <a:pt x="6" y="2483"/>
                  </a:moveTo>
                  <a:lnTo>
                    <a:pt x="6" y="2488"/>
                  </a:lnTo>
                  <a:lnTo>
                    <a:pt x="0" y="2488"/>
                  </a:lnTo>
                  <a:lnTo>
                    <a:pt x="0" y="2483"/>
                  </a:lnTo>
                  <a:lnTo>
                    <a:pt x="6" y="2483"/>
                  </a:lnTo>
                  <a:close/>
                  <a:moveTo>
                    <a:pt x="6" y="2494"/>
                  </a:moveTo>
                  <a:lnTo>
                    <a:pt x="6" y="2499"/>
                  </a:lnTo>
                  <a:lnTo>
                    <a:pt x="0" y="2499"/>
                  </a:lnTo>
                  <a:lnTo>
                    <a:pt x="0" y="2494"/>
                  </a:lnTo>
                  <a:lnTo>
                    <a:pt x="6" y="2494"/>
                  </a:lnTo>
                  <a:close/>
                  <a:moveTo>
                    <a:pt x="6" y="2505"/>
                  </a:moveTo>
                  <a:lnTo>
                    <a:pt x="6" y="2510"/>
                  </a:lnTo>
                  <a:lnTo>
                    <a:pt x="0" y="2510"/>
                  </a:lnTo>
                  <a:lnTo>
                    <a:pt x="0" y="2505"/>
                  </a:lnTo>
                  <a:lnTo>
                    <a:pt x="6" y="2505"/>
                  </a:lnTo>
                  <a:close/>
                  <a:moveTo>
                    <a:pt x="6" y="2516"/>
                  </a:moveTo>
                  <a:lnTo>
                    <a:pt x="6" y="2521"/>
                  </a:lnTo>
                  <a:lnTo>
                    <a:pt x="0" y="2521"/>
                  </a:lnTo>
                  <a:lnTo>
                    <a:pt x="0" y="2516"/>
                  </a:lnTo>
                  <a:lnTo>
                    <a:pt x="6" y="2516"/>
                  </a:lnTo>
                  <a:close/>
                  <a:moveTo>
                    <a:pt x="6" y="2527"/>
                  </a:moveTo>
                  <a:lnTo>
                    <a:pt x="6" y="2532"/>
                  </a:lnTo>
                  <a:lnTo>
                    <a:pt x="0" y="2532"/>
                  </a:lnTo>
                  <a:lnTo>
                    <a:pt x="0" y="2527"/>
                  </a:lnTo>
                  <a:lnTo>
                    <a:pt x="6" y="2527"/>
                  </a:lnTo>
                  <a:close/>
                  <a:moveTo>
                    <a:pt x="6" y="2538"/>
                  </a:moveTo>
                  <a:lnTo>
                    <a:pt x="6" y="2543"/>
                  </a:lnTo>
                  <a:lnTo>
                    <a:pt x="0" y="2543"/>
                  </a:lnTo>
                  <a:lnTo>
                    <a:pt x="0" y="2538"/>
                  </a:lnTo>
                  <a:lnTo>
                    <a:pt x="6" y="2538"/>
                  </a:lnTo>
                  <a:close/>
                  <a:moveTo>
                    <a:pt x="6" y="2549"/>
                  </a:moveTo>
                  <a:lnTo>
                    <a:pt x="6" y="2554"/>
                  </a:lnTo>
                  <a:lnTo>
                    <a:pt x="0" y="2554"/>
                  </a:lnTo>
                  <a:lnTo>
                    <a:pt x="0" y="2549"/>
                  </a:lnTo>
                  <a:lnTo>
                    <a:pt x="6" y="2549"/>
                  </a:lnTo>
                  <a:close/>
                  <a:moveTo>
                    <a:pt x="6" y="2560"/>
                  </a:moveTo>
                  <a:lnTo>
                    <a:pt x="6" y="2565"/>
                  </a:lnTo>
                  <a:lnTo>
                    <a:pt x="0" y="2565"/>
                  </a:lnTo>
                  <a:lnTo>
                    <a:pt x="0" y="2560"/>
                  </a:lnTo>
                  <a:lnTo>
                    <a:pt x="6" y="2560"/>
                  </a:lnTo>
                  <a:close/>
                  <a:moveTo>
                    <a:pt x="6" y="2571"/>
                  </a:moveTo>
                  <a:lnTo>
                    <a:pt x="6" y="2576"/>
                  </a:lnTo>
                  <a:lnTo>
                    <a:pt x="0" y="2576"/>
                  </a:lnTo>
                  <a:lnTo>
                    <a:pt x="0" y="2571"/>
                  </a:lnTo>
                  <a:lnTo>
                    <a:pt x="6" y="2571"/>
                  </a:lnTo>
                  <a:close/>
                  <a:moveTo>
                    <a:pt x="6" y="2582"/>
                  </a:moveTo>
                  <a:lnTo>
                    <a:pt x="6" y="2587"/>
                  </a:lnTo>
                  <a:lnTo>
                    <a:pt x="0" y="2587"/>
                  </a:lnTo>
                  <a:lnTo>
                    <a:pt x="0" y="2582"/>
                  </a:lnTo>
                  <a:lnTo>
                    <a:pt x="6" y="2582"/>
                  </a:lnTo>
                  <a:close/>
                  <a:moveTo>
                    <a:pt x="6" y="2593"/>
                  </a:moveTo>
                  <a:lnTo>
                    <a:pt x="6" y="2598"/>
                  </a:lnTo>
                  <a:lnTo>
                    <a:pt x="0" y="2598"/>
                  </a:lnTo>
                  <a:lnTo>
                    <a:pt x="0" y="2593"/>
                  </a:lnTo>
                  <a:lnTo>
                    <a:pt x="6" y="2593"/>
                  </a:lnTo>
                  <a:close/>
                  <a:moveTo>
                    <a:pt x="6" y="2604"/>
                  </a:moveTo>
                  <a:lnTo>
                    <a:pt x="6" y="2610"/>
                  </a:lnTo>
                  <a:lnTo>
                    <a:pt x="0" y="2610"/>
                  </a:lnTo>
                  <a:lnTo>
                    <a:pt x="0" y="2604"/>
                  </a:lnTo>
                  <a:lnTo>
                    <a:pt x="6" y="2604"/>
                  </a:lnTo>
                  <a:close/>
                  <a:moveTo>
                    <a:pt x="6" y="2615"/>
                  </a:moveTo>
                  <a:lnTo>
                    <a:pt x="6" y="2621"/>
                  </a:lnTo>
                  <a:lnTo>
                    <a:pt x="0" y="2621"/>
                  </a:lnTo>
                  <a:lnTo>
                    <a:pt x="0" y="2615"/>
                  </a:lnTo>
                  <a:lnTo>
                    <a:pt x="6" y="2615"/>
                  </a:lnTo>
                  <a:close/>
                  <a:moveTo>
                    <a:pt x="6" y="2626"/>
                  </a:moveTo>
                  <a:lnTo>
                    <a:pt x="6" y="2632"/>
                  </a:lnTo>
                  <a:lnTo>
                    <a:pt x="0" y="2632"/>
                  </a:lnTo>
                  <a:lnTo>
                    <a:pt x="0" y="2626"/>
                  </a:lnTo>
                  <a:lnTo>
                    <a:pt x="6" y="2626"/>
                  </a:lnTo>
                  <a:close/>
                  <a:moveTo>
                    <a:pt x="6" y="2637"/>
                  </a:moveTo>
                  <a:lnTo>
                    <a:pt x="6" y="2643"/>
                  </a:lnTo>
                  <a:lnTo>
                    <a:pt x="0" y="2643"/>
                  </a:lnTo>
                  <a:lnTo>
                    <a:pt x="0" y="2637"/>
                  </a:lnTo>
                  <a:lnTo>
                    <a:pt x="6" y="2637"/>
                  </a:lnTo>
                  <a:close/>
                  <a:moveTo>
                    <a:pt x="6" y="2648"/>
                  </a:moveTo>
                  <a:lnTo>
                    <a:pt x="6" y="2654"/>
                  </a:lnTo>
                  <a:lnTo>
                    <a:pt x="0" y="2654"/>
                  </a:lnTo>
                  <a:lnTo>
                    <a:pt x="0" y="2648"/>
                  </a:lnTo>
                  <a:lnTo>
                    <a:pt x="6" y="2648"/>
                  </a:lnTo>
                  <a:close/>
                  <a:moveTo>
                    <a:pt x="6" y="2659"/>
                  </a:moveTo>
                  <a:lnTo>
                    <a:pt x="6" y="2665"/>
                  </a:lnTo>
                  <a:lnTo>
                    <a:pt x="0" y="2665"/>
                  </a:lnTo>
                  <a:lnTo>
                    <a:pt x="0" y="2659"/>
                  </a:lnTo>
                  <a:lnTo>
                    <a:pt x="6" y="2659"/>
                  </a:lnTo>
                  <a:close/>
                  <a:moveTo>
                    <a:pt x="6" y="2670"/>
                  </a:moveTo>
                  <a:lnTo>
                    <a:pt x="6" y="2676"/>
                  </a:lnTo>
                  <a:lnTo>
                    <a:pt x="0" y="2676"/>
                  </a:lnTo>
                  <a:lnTo>
                    <a:pt x="0" y="2670"/>
                  </a:lnTo>
                  <a:lnTo>
                    <a:pt x="6" y="2670"/>
                  </a:lnTo>
                  <a:close/>
                  <a:moveTo>
                    <a:pt x="6" y="2681"/>
                  </a:moveTo>
                  <a:lnTo>
                    <a:pt x="6" y="2687"/>
                  </a:lnTo>
                  <a:lnTo>
                    <a:pt x="0" y="2687"/>
                  </a:lnTo>
                  <a:lnTo>
                    <a:pt x="0" y="2681"/>
                  </a:lnTo>
                  <a:lnTo>
                    <a:pt x="6" y="2681"/>
                  </a:lnTo>
                  <a:close/>
                  <a:moveTo>
                    <a:pt x="6" y="2692"/>
                  </a:moveTo>
                  <a:lnTo>
                    <a:pt x="6" y="2698"/>
                  </a:lnTo>
                  <a:lnTo>
                    <a:pt x="0" y="2698"/>
                  </a:lnTo>
                  <a:lnTo>
                    <a:pt x="0" y="2692"/>
                  </a:lnTo>
                  <a:lnTo>
                    <a:pt x="6" y="2692"/>
                  </a:lnTo>
                  <a:close/>
                  <a:moveTo>
                    <a:pt x="6" y="2703"/>
                  </a:moveTo>
                  <a:lnTo>
                    <a:pt x="6" y="2709"/>
                  </a:lnTo>
                  <a:lnTo>
                    <a:pt x="0" y="2709"/>
                  </a:lnTo>
                  <a:lnTo>
                    <a:pt x="0" y="2703"/>
                  </a:lnTo>
                  <a:lnTo>
                    <a:pt x="6" y="2703"/>
                  </a:lnTo>
                  <a:close/>
                  <a:moveTo>
                    <a:pt x="6" y="2714"/>
                  </a:moveTo>
                  <a:lnTo>
                    <a:pt x="6" y="2720"/>
                  </a:lnTo>
                  <a:lnTo>
                    <a:pt x="0" y="2720"/>
                  </a:lnTo>
                  <a:lnTo>
                    <a:pt x="0" y="2714"/>
                  </a:lnTo>
                  <a:lnTo>
                    <a:pt x="6" y="2714"/>
                  </a:lnTo>
                  <a:close/>
                  <a:moveTo>
                    <a:pt x="6" y="2725"/>
                  </a:moveTo>
                  <a:lnTo>
                    <a:pt x="6" y="2731"/>
                  </a:lnTo>
                  <a:lnTo>
                    <a:pt x="0" y="2731"/>
                  </a:lnTo>
                  <a:lnTo>
                    <a:pt x="0" y="2725"/>
                  </a:lnTo>
                  <a:lnTo>
                    <a:pt x="6" y="2725"/>
                  </a:lnTo>
                  <a:close/>
                  <a:moveTo>
                    <a:pt x="6" y="2736"/>
                  </a:moveTo>
                  <a:lnTo>
                    <a:pt x="6" y="2742"/>
                  </a:lnTo>
                  <a:lnTo>
                    <a:pt x="0" y="2742"/>
                  </a:lnTo>
                  <a:lnTo>
                    <a:pt x="0" y="2736"/>
                  </a:lnTo>
                  <a:lnTo>
                    <a:pt x="6" y="2736"/>
                  </a:lnTo>
                  <a:close/>
                  <a:moveTo>
                    <a:pt x="6" y="2747"/>
                  </a:moveTo>
                  <a:lnTo>
                    <a:pt x="6" y="2753"/>
                  </a:lnTo>
                  <a:lnTo>
                    <a:pt x="0" y="2753"/>
                  </a:lnTo>
                  <a:lnTo>
                    <a:pt x="0" y="2747"/>
                  </a:lnTo>
                  <a:lnTo>
                    <a:pt x="6" y="2747"/>
                  </a:lnTo>
                  <a:close/>
                  <a:moveTo>
                    <a:pt x="6" y="2758"/>
                  </a:moveTo>
                  <a:lnTo>
                    <a:pt x="6" y="2764"/>
                  </a:lnTo>
                  <a:lnTo>
                    <a:pt x="0" y="2764"/>
                  </a:lnTo>
                  <a:lnTo>
                    <a:pt x="0" y="2758"/>
                  </a:lnTo>
                  <a:lnTo>
                    <a:pt x="6" y="2758"/>
                  </a:lnTo>
                  <a:close/>
                  <a:moveTo>
                    <a:pt x="6" y="2770"/>
                  </a:moveTo>
                  <a:lnTo>
                    <a:pt x="6" y="2775"/>
                  </a:lnTo>
                  <a:lnTo>
                    <a:pt x="0" y="2775"/>
                  </a:lnTo>
                  <a:lnTo>
                    <a:pt x="0" y="2770"/>
                  </a:lnTo>
                  <a:lnTo>
                    <a:pt x="6" y="2770"/>
                  </a:lnTo>
                  <a:close/>
                  <a:moveTo>
                    <a:pt x="6" y="2781"/>
                  </a:moveTo>
                  <a:lnTo>
                    <a:pt x="6" y="2786"/>
                  </a:lnTo>
                  <a:lnTo>
                    <a:pt x="0" y="2786"/>
                  </a:lnTo>
                  <a:lnTo>
                    <a:pt x="0" y="2781"/>
                  </a:lnTo>
                  <a:lnTo>
                    <a:pt x="6" y="2781"/>
                  </a:lnTo>
                  <a:close/>
                  <a:moveTo>
                    <a:pt x="6" y="2792"/>
                  </a:moveTo>
                  <a:lnTo>
                    <a:pt x="6" y="2797"/>
                  </a:lnTo>
                  <a:lnTo>
                    <a:pt x="0" y="2797"/>
                  </a:lnTo>
                  <a:lnTo>
                    <a:pt x="0" y="2792"/>
                  </a:lnTo>
                  <a:lnTo>
                    <a:pt x="6" y="2792"/>
                  </a:lnTo>
                  <a:close/>
                  <a:moveTo>
                    <a:pt x="6" y="2803"/>
                  </a:moveTo>
                  <a:lnTo>
                    <a:pt x="6" y="2808"/>
                  </a:lnTo>
                  <a:lnTo>
                    <a:pt x="0" y="2808"/>
                  </a:lnTo>
                  <a:lnTo>
                    <a:pt x="0" y="2803"/>
                  </a:lnTo>
                  <a:lnTo>
                    <a:pt x="6" y="2803"/>
                  </a:lnTo>
                  <a:close/>
                  <a:moveTo>
                    <a:pt x="6" y="2814"/>
                  </a:moveTo>
                  <a:lnTo>
                    <a:pt x="6" y="2819"/>
                  </a:lnTo>
                  <a:lnTo>
                    <a:pt x="0" y="2819"/>
                  </a:lnTo>
                  <a:lnTo>
                    <a:pt x="0" y="2814"/>
                  </a:lnTo>
                  <a:lnTo>
                    <a:pt x="6" y="2814"/>
                  </a:lnTo>
                  <a:close/>
                  <a:moveTo>
                    <a:pt x="6" y="2825"/>
                  </a:moveTo>
                  <a:lnTo>
                    <a:pt x="6" y="2830"/>
                  </a:lnTo>
                  <a:lnTo>
                    <a:pt x="0" y="2830"/>
                  </a:lnTo>
                  <a:lnTo>
                    <a:pt x="0" y="2825"/>
                  </a:lnTo>
                  <a:lnTo>
                    <a:pt x="6" y="2825"/>
                  </a:lnTo>
                  <a:close/>
                  <a:moveTo>
                    <a:pt x="6" y="2836"/>
                  </a:moveTo>
                  <a:lnTo>
                    <a:pt x="6" y="2841"/>
                  </a:lnTo>
                  <a:lnTo>
                    <a:pt x="0" y="2841"/>
                  </a:lnTo>
                  <a:lnTo>
                    <a:pt x="0" y="2836"/>
                  </a:lnTo>
                  <a:lnTo>
                    <a:pt x="6" y="2836"/>
                  </a:lnTo>
                  <a:close/>
                  <a:moveTo>
                    <a:pt x="6" y="2847"/>
                  </a:moveTo>
                  <a:lnTo>
                    <a:pt x="6" y="2852"/>
                  </a:lnTo>
                  <a:lnTo>
                    <a:pt x="0" y="2852"/>
                  </a:lnTo>
                  <a:lnTo>
                    <a:pt x="0" y="2847"/>
                  </a:lnTo>
                  <a:lnTo>
                    <a:pt x="6" y="2847"/>
                  </a:lnTo>
                  <a:close/>
                  <a:moveTo>
                    <a:pt x="6" y="2858"/>
                  </a:moveTo>
                  <a:lnTo>
                    <a:pt x="6" y="2863"/>
                  </a:lnTo>
                  <a:lnTo>
                    <a:pt x="0" y="2863"/>
                  </a:lnTo>
                  <a:lnTo>
                    <a:pt x="0" y="2858"/>
                  </a:lnTo>
                  <a:lnTo>
                    <a:pt x="6" y="2858"/>
                  </a:lnTo>
                  <a:close/>
                  <a:moveTo>
                    <a:pt x="6" y="2869"/>
                  </a:moveTo>
                  <a:lnTo>
                    <a:pt x="6" y="2874"/>
                  </a:lnTo>
                  <a:lnTo>
                    <a:pt x="0" y="2874"/>
                  </a:lnTo>
                  <a:lnTo>
                    <a:pt x="0" y="2869"/>
                  </a:lnTo>
                  <a:lnTo>
                    <a:pt x="6" y="2869"/>
                  </a:lnTo>
                  <a:close/>
                  <a:moveTo>
                    <a:pt x="6" y="2880"/>
                  </a:moveTo>
                  <a:lnTo>
                    <a:pt x="6" y="2885"/>
                  </a:lnTo>
                  <a:lnTo>
                    <a:pt x="0" y="2885"/>
                  </a:lnTo>
                  <a:lnTo>
                    <a:pt x="0" y="2880"/>
                  </a:lnTo>
                  <a:lnTo>
                    <a:pt x="6" y="2880"/>
                  </a:lnTo>
                  <a:close/>
                  <a:moveTo>
                    <a:pt x="6" y="2891"/>
                  </a:moveTo>
                  <a:lnTo>
                    <a:pt x="6" y="2896"/>
                  </a:lnTo>
                  <a:lnTo>
                    <a:pt x="0" y="2896"/>
                  </a:lnTo>
                  <a:lnTo>
                    <a:pt x="0" y="2891"/>
                  </a:lnTo>
                  <a:lnTo>
                    <a:pt x="6" y="2891"/>
                  </a:lnTo>
                  <a:close/>
                  <a:moveTo>
                    <a:pt x="6" y="2902"/>
                  </a:moveTo>
                  <a:lnTo>
                    <a:pt x="6" y="2907"/>
                  </a:lnTo>
                  <a:lnTo>
                    <a:pt x="0" y="2907"/>
                  </a:lnTo>
                  <a:lnTo>
                    <a:pt x="0" y="2902"/>
                  </a:lnTo>
                  <a:lnTo>
                    <a:pt x="6" y="2902"/>
                  </a:lnTo>
                  <a:close/>
                  <a:moveTo>
                    <a:pt x="6" y="2913"/>
                  </a:moveTo>
                  <a:lnTo>
                    <a:pt x="6" y="2918"/>
                  </a:lnTo>
                  <a:lnTo>
                    <a:pt x="0" y="2918"/>
                  </a:lnTo>
                  <a:lnTo>
                    <a:pt x="0" y="2913"/>
                  </a:lnTo>
                  <a:lnTo>
                    <a:pt x="6" y="2913"/>
                  </a:lnTo>
                  <a:close/>
                  <a:moveTo>
                    <a:pt x="6" y="2924"/>
                  </a:moveTo>
                  <a:lnTo>
                    <a:pt x="6" y="2930"/>
                  </a:lnTo>
                  <a:lnTo>
                    <a:pt x="0" y="2930"/>
                  </a:lnTo>
                  <a:lnTo>
                    <a:pt x="0" y="2924"/>
                  </a:lnTo>
                  <a:lnTo>
                    <a:pt x="6" y="2924"/>
                  </a:lnTo>
                  <a:close/>
                  <a:moveTo>
                    <a:pt x="6" y="2935"/>
                  </a:moveTo>
                  <a:lnTo>
                    <a:pt x="6" y="2941"/>
                  </a:lnTo>
                  <a:lnTo>
                    <a:pt x="0" y="2941"/>
                  </a:lnTo>
                  <a:lnTo>
                    <a:pt x="0" y="2935"/>
                  </a:lnTo>
                  <a:lnTo>
                    <a:pt x="6" y="2935"/>
                  </a:lnTo>
                  <a:close/>
                  <a:moveTo>
                    <a:pt x="6" y="2946"/>
                  </a:moveTo>
                  <a:lnTo>
                    <a:pt x="6" y="2952"/>
                  </a:lnTo>
                  <a:lnTo>
                    <a:pt x="0" y="2952"/>
                  </a:lnTo>
                  <a:lnTo>
                    <a:pt x="0" y="2946"/>
                  </a:lnTo>
                  <a:lnTo>
                    <a:pt x="6" y="2946"/>
                  </a:lnTo>
                  <a:close/>
                  <a:moveTo>
                    <a:pt x="6" y="2957"/>
                  </a:moveTo>
                  <a:lnTo>
                    <a:pt x="6" y="2963"/>
                  </a:lnTo>
                  <a:lnTo>
                    <a:pt x="0" y="2963"/>
                  </a:lnTo>
                  <a:lnTo>
                    <a:pt x="0" y="2957"/>
                  </a:lnTo>
                  <a:lnTo>
                    <a:pt x="6" y="2957"/>
                  </a:lnTo>
                  <a:close/>
                  <a:moveTo>
                    <a:pt x="6" y="2968"/>
                  </a:moveTo>
                  <a:lnTo>
                    <a:pt x="6" y="2974"/>
                  </a:lnTo>
                  <a:lnTo>
                    <a:pt x="0" y="2974"/>
                  </a:lnTo>
                  <a:lnTo>
                    <a:pt x="0" y="2968"/>
                  </a:lnTo>
                  <a:lnTo>
                    <a:pt x="6" y="2968"/>
                  </a:lnTo>
                  <a:close/>
                  <a:moveTo>
                    <a:pt x="6" y="2979"/>
                  </a:moveTo>
                  <a:lnTo>
                    <a:pt x="6" y="2985"/>
                  </a:lnTo>
                  <a:lnTo>
                    <a:pt x="0" y="2985"/>
                  </a:lnTo>
                  <a:lnTo>
                    <a:pt x="0" y="2979"/>
                  </a:lnTo>
                  <a:lnTo>
                    <a:pt x="6" y="2979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solidFill>
                <a:srgbClr val="CCCC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</p:grpSp>
      <p:pic>
        <p:nvPicPr>
          <p:cNvPr id="302" name="Picture 301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793303" y="2162208"/>
            <a:ext cx="1350697" cy="11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8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02" y="222188"/>
            <a:ext cx="720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Class 3 accidents – by severity of claimant injury</a:t>
            </a:r>
          </a:p>
        </p:txBody>
      </p:sp>
      <p:grpSp>
        <p:nvGrpSpPr>
          <p:cNvPr id="2245" name="Group 4"/>
          <p:cNvGrpSpPr>
            <a:grpSpLocks noChangeAspect="1"/>
          </p:cNvGrpSpPr>
          <p:nvPr/>
        </p:nvGrpSpPr>
        <p:grpSpPr bwMode="auto">
          <a:xfrm>
            <a:off x="223548" y="904875"/>
            <a:ext cx="8122657" cy="3733286"/>
            <a:chOff x="159" y="528"/>
            <a:chExt cx="5447" cy="3326"/>
          </a:xfrm>
        </p:grpSpPr>
        <p:sp>
          <p:nvSpPr>
            <p:cNvPr id="22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0" y="528"/>
              <a:ext cx="5440" cy="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grpSp>
          <p:nvGrpSpPr>
            <p:cNvPr id="2247" name="Group 205"/>
            <p:cNvGrpSpPr>
              <a:grpSpLocks/>
            </p:cNvGrpSpPr>
            <p:nvPr/>
          </p:nvGrpSpPr>
          <p:grpSpPr bwMode="auto">
            <a:xfrm>
              <a:off x="159" y="528"/>
              <a:ext cx="5447" cy="3326"/>
              <a:chOff x="159" y="528"/>
              <a:chExt cx="5447" cy="3326"/>
            </a:xfrm>
          </p:grpSpPr>
          <p:sp>
            <p:nvSpPr>
              <p:cNvPr id="2371" name="Rectangle 5"/>
              <p:cNvSpPr>
                <a:spLocks noChangeArrowheads="1"/>
              </p:cNvSpPr>
              <p:nvPr/>
            </p:nvSpPr>
            <p:spPr bwMode="auto">
              <a:xfrm>
                <a:off x="160" y="528"/>
                <a:ext cx="5446" cy="32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72" name="Rectangle 6"/>
              <p:cNvSpPr>
                <a:spLocks noChangeArrowheads="1"/>
              </p:cNvSpPr>
              <p:nvPr/>
            </p:nvSpPr>
            <p:spPr bwMode="auto">
              <a:xfrm>
                <a:off x="160" y="619"/>
                <a:ext cx="100" cy="31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73" name="Rectangle 10"/>
              <p:cNvSpPr>
                <a:spLocks noChangeArrowheads="1"/>
              </p:cNvSpPr>
              <p:nvPr/>
            </p:nvSpPr>
            <p:spPr bwMode="auto">
              <a:xfrm rot="16200000">
                <a:off x="200" y="2213"/>
                <a:ext cx="2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4" name="Rectangle 13"/>
              <p:cNvSpPr>
                <a:spLocks noChangeArrowheads="1"/>
              </p:cNvSpPr>
              <p:nvPr/>
            </p:nvSpPr>
            <p:spPr bwMode="auto">
              <a:xfrm rot="16200000">
                <a:off x="200" y="2128"/>
                <a:ext cx="2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5" name="Rectangle 16"/>
              <p:cNvSpPr>
                <a:spLocks noChangeArrowheads="1"/>
              </p:cNvSpPr>
              <p:nvPr/>
            </p:nvSpPr>
            <p:spPr bwMode="auto">
              <a:xfrm rot="16200000">
                <a:off x="213" y="2004"/>
                <a:ext cx="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6" name="Rectangle 18"/>
              <p:cNvSpPr>
                <a:spLocks noChangeArrowheads="1"/>
              </p:cNvSpPr>
              <p:nvPr/>
            </p:nvSpPr>
            <p:spPr bwMode="auto">
              <a:xfrm>
                <a:off x="260" y="3704"/>
                <a:ext cx="534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77" name="Rectangle 19"/>
              <p:cNvSpPr>
                <a:spLocks noChangeArrowheads="1"/>
              </p:cNvSpPr>
              <p:nvPr/>
            </p:nvSpPr>
            <p:spPr bwMode="auto">
              <a:xfrm>
                <a:off x="2724" y="3710"/>
                <a:ext cx="62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5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No. of crashes</a:t>
                </a:r>
                <a:endPara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8" name="Rectangle 20"/>
              <p:cNvSpPr>
                <a:spLocks noChangeArrowheads="1"/>
              </p:cNvSpPr>
              <p:nvPr/>
            </p:nvSpPr>
            <p:spPr bwMode="auto">
              <a:xfrm>
                <a:off x="260" y="619"/>
                <a:ext cx="5346" cy="30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79" name="Line 21"/>
              <p:cNvSpPr>
                <a:spLocks noChangeShapeType="1"/>
              </p:cNvSpPr>
              <p:nvPr/>
            </p:nvSpPr>
            <p:spPr bwMode="auto">
              <a:xfrm>
                <a:off x="784" y="3546"/>
                <a:ext cx="479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0" name="Line 22"/>
              <p:cNvSpPr>
                <a:spLocks noChangeShapeType="1"/>
              </p:cNvSpPr>
              <p:nvPr/>
            </p:nvSpPr>
            <p:spPr bwMode="auto">
              <a:xfrm>
                <a:off x="784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1" name="Rectangle 23"/>
              <p:cNvSpPr>
                <a:spLocks noChangeArrowheads="1"/>
              </p:cNvSpPr>
              <p:nvPr/>
            </p:nvSpPr>
            <p:spPr bwMode="auto">
              <a:xfrm>
                <a:off x="761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2" name="Line 24"/>
              <p:cNvSpPr>
                <a:spLocks noChangeShapeType="1"/>
              </p:cNvSpPr>
              <p:nvPr/>
            </p:nvSpPr>
            <p:spPr bwMode="auto">
              <a:xfrm>
                <a:off x="1226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3" name="Rectangle 25"/>
              <p:cNvSpPr>
                <a:spLocks noChangeArrowheads="1"/>
              </p:cNvSpPr>
              <p:nvPr/>
            </p:nvSpPr>
            <p:spPr bwMode="auto">
              <a:xfrm>
                <a:off x="1204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4" name="Line 26"/>
              <p:cNvSpPr>
                <a:spLocks noChangeShapeType="1"/>
              </p:cNvSpPr>
              <p:nvPr/>
            </p:nvSpPr>
            <p:spPr bwMode="auto">
              <a:xfrm>
                <a:off x="1669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5" name="Rectangle 27"/>
              <p:cNvSpPr>
                <a:spLocks noChangeArrowheads="1"/>
              </p:cNvSpPr>
              <p:nvPr/>
            </p:nvSpPr>
            <p:spPr bwMode="auto">
              <a:xfrm>
                <a:off x="1646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6" name="Line 28"/>
              <p:cNvSpPr>
                <a:spLocks noChangeShapeType="1"/>
              </p:cNvSpPr>
              <p:nvPr/>
            </p:nvSpPr>
            <p:spPr bwMode="auto">
              <a:xfrm>
                <a:off x="2111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7" name="Rectangle 29"/>
              <p:cNvSpPr>
                <a:spLocks noChangeArrowheads="1"/>
              </p:cNvSpPr>
              <p:nvPr/>
            </p:nvSpPr>
            <p:spPr bwMode="auto">
              <a:xfrm>
                <a:off x="2089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8" name="Line 30"/>
              <p:cNvSpPr>
                <a:spLocks noChangeShapeType="1"/>
              </p:cNvSpPr>
              <p:nvPr/>
            </p:nvSpPr>
            <p:spPr bwMode="auto">
              <a:xfrm>
                <a:off x="2554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9" name="Rectangle 31"/>
              <p:cNvSpPr>
                <a:spLocks noChangeArrowheads="1"/>
              </p:cNvSpPr>
              <p:nvPr/>
            </p:nvSpPr>
            <p:spPr bwMode="auto">
              <a:xfrm>
                <a:off x="2531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0" name="Line 32"/>
              <p:cNvSpPr>
                <a:spLocks noChangeShapeType="1"/>
              </p:cNvSpPr>
              <p:nvPr/>
            </p:nvSpPr>
            <p:spPr bwMode="auto">
              <a:xfrm>
                <a:off x="2996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91" name="Rectangle 33"/>
              <p:cNvSpPr>
                <a:spLocks noChangeArrowheads="1"/>
              </p:cNvSpPr>
              <p:nvPr/>
            </p:nvSpPr>
            <p:spPr bwMode="auto">
              <a:xfrm>
                <a:off x="2974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2" name="Line 34"/>
              <p:cNvSpPr>
                <a:spLocks noChangeShapeType="1"/>
              </p:cNvSpPr>
              <p:nvPr/>
            </p:nvSpPr>
            <p:spPr bwMode="auto">
              <a:xfrm>
                <a:off x="3433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93" name="Rectangle 35"/>
              <p:cNvSpPr>
                <a:spLocks noChangeArrowheads="1"/>
              </p:cNvSpPr>
              <p:nvPr/>
            </p:nvSpPr>
            <p:spPr bwMode="auto">
              <a:xfrm>
                <a:off x="3410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4" name="Line 36"/>
              <p:cNvSpPr>
                <a:spLocks noChangeShapeType="1"/>
              </p:cNvSpPr>
              <p:nvPr/>
            </p:nvSpPr>
            <p:spPr bwMode="auto">
              <a:xfrm>
                <a:off x="3876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95" name="Rectangle 37"/>
              <p:cNvSpPr>
                <a:spLocks noChangeArrowheads="1"/>
              </p:cNvSpPr>
              <p:nvPr/>
            </p:nvSpPr>
            <p:spPr bwMode="auto">
              <a:xfrm>
                <a:off x="3853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6" name="Line 38"/>
              <p:cNvSpPr>
                <a:spLocks noChangeShapeType="1"/>
              </p:cNvSpPr>
              <p:nvPr/>
            </p:nvSpPr>
            <p:spPr bwMode="auto">
              <a:xfrm>
                <a:off x="4318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97" name="Rectangle 39"/>
              <p:cNvSpPr>
                <a:spLocks noChangeArrowheads="1"/>
              </p:cNvSpPr>
              <p:nvPr/>
            </p:nvSpPr>
            <p:spPr bwMode="auto">
              <a:xfrm>
                <a:off x="4295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8" name="Line 40"/>
              <p:cNvSpPr>
                <a:spLocks noChangeShapeType="1"/>
              </p:cNvSpPr>
              <p:nvPr/>
            </p:nvSpPr>
            <p:spPr bwMode="auto">
              <a:xfrm>
                <a:off x="4760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99" name="Rectangle 41"/>
              <p:cNvSpPr>
                <a:spLocks noChangeArrowheads="1"/>
              </p:cNvSpPr>
              <p:nvPr/>
            </p:nvSpPr>
            <p:spPr bwMode="auto">
              <a:xfrm>
                <a:off x="4738" y="3574"/>
                <a:ext cx="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0" name="Line 42"/>
              <p:cNvSpPr>
                <a:spLocks noChangeShapeType="1"/>
              </p:cNvSpPr>
              <p:nvPr/>
            </p:nvSpPr>
            <p:spPr bwMode="auto">
              <a:xfrm>
                <a:off x="5203" y="3546"/>
                <a:ext cx="0" cy="22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1" name="Rectangle 43"/>
              <p:cNvSpPr>
                <a:spLocks noChangeArrowheads="1"/>
              </p:cNvSpPr>
              <p:nvPr/>
            </p:nvSpPr>
            <p:spPr bwMode="auto">
              <a:xfrm>
                <a:off x="5163" y="3574"/>
                <a:ext cx="6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2" name="Line 44"/>
              <p:cNvSpPr>
                <a:spLocks noChangeShapeType="1"/>
              </p:cNvSpPr>
              <p:nvPr/>
            </p:nvSpPr>
            <p:spPr bwMode="auto">
              <a:xfrm>
                <a:off x="784" y="641"/>
                <a:ext cx="0" cy="2905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3" name="Line 45"/>
              <p:cNvSpPr>
                <a:spLocks noChangeShapeType="1"/>
              </p:cNvSpPr>
              <p:nvPr/>
            </p:nvSpPr>
            <p:spPr bwMode="auto">
              <a:xfrm>
                <a:off x="761" y="738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4" name="Line 46"/>
              <p:cNvSpPr>
                <a:spLocks noChangeShapeType="1"/>
              </p:cNvSpPr>
              <p:nvPr/>
            </p:nvSpPr>
            <p:spPr bwMode="auto">
              <a:xfrm>
                <a:off x="761" y="1124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5" name="Rectangle 47"/>
              <p:cNvSpPr>
                <a:spLocks noChangeArrowheads="1"/>
              </p:cNvSpPr>
              <p:nvPr/>
            </p:nvSpPr>
            <p:spPr bwMode="auto">
              <a:xfrm>
                <a:off x="423" y="888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Tuesday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6" name="Line 48"/>
              <p:cNvSpPr>
                <a:spLocks noChangeShapeType="1"/>
              </p:cNvSpPr>
              <p:nvPr/>
            </p:nvSpPr>
            <p:spPr bwMode="auto">
              <a:xfrm>
                <a:off x="761" y="1124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7" name="Line 49"/>
              <p:cNvSpPr>
                <a:spLocks noChangeShapeType="1"/>
              </p:cNvSpPr>
              <p:nvPr/>
            </p:nvSpPr>
            <p:spPr bwMode="auto">
              <a:xfrm>
                <a:off x="761" y="1515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8" name="Rectangle 50"/>
              <p:cNvSpPr>
                <a:spLocks noChangeArrowheads="1"/>
              </p:cNvSpPr>
              <p:nvPr/>
            </p:nvSpPr>
            <p:spPr bwMode="auto">
              <a:xfrm>
                <a:off x="401" y="1280"/>
                <a:ext cx="23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Thursday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9" name="Line 51"/>
              <p:cNvSpPr>
                <a:spLocks noChangeShapeType="1"/>
              </p:cNvSpPr>
              <p:nvPr/>
            </p:nvSpPr>
            <p:spPr bwMode="auto">
              <a:xfrm>
                <a:off x="761" y="1515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0" name="Line 52"/>
              <p:cNvSpPr>
                <a:spLocks noChangeShapeType="1"/>
              </p:cNvSpPr>
              <p:nvPr/>
            </p:nvSpPr>
            <p:spPr bwMode="auto">
              <a:xfrm>
                <a:off x="761" y="1901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1" name="Rectangle 53"/>
              <p:cNvSpPr>
                <a:spLocks noChangeArrowheads="1"/>
              </p:cNvSpPr>
              <p:nvPr/>
            </p:nvSpPr>
            <p:spPr bwMode="auto">
              <a:xfrm>
                <a:off x="321" y="1666"/>
                <a:ext cx="29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Wednesday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2" name="Line 54"/>
              <p:cNvSpPr>
                <a:spLocks noChangeShapeType="1"/>
              </p:cNvSpPr>
              <p:nvPr/>
            </p:nvSpPr>
            <p:spPr bwMode="auto">
              <a:xfrm>
                <a:off x="761" y="1901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3" name="Line 55"/>
              <p:cNvSpPr>
                <a:spLocks noChangeShapeType="1"/>
              </p:cNvSpPr>
              <p:nvPr/>
            </p:nvSpPr>
            <p:spPr bwMode="auto">
              <a:xfrm>
                <a:off x="761" y="2286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4" name="Rectangle 56"/>
              <p:cNvSpPr>
                <a:spLocks noChangeArrowheads="1"/>
              </p:cNvSpPr>
              <p:nvPr/>
            </p:nvSpPr>
            <p:spPr bwMode="auto">
              <a:xfrm>
                <a:off x="440" y="2051"/>
                <a:ext cx="197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Monday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5" name="Line 57"/>
              <p:cNvSpPr>
                <a:spLocks noChangeShapeType="1"/>
              </p:cNvSpPr>
              <p:nvPr/>
            </p:nvSpPr>
            <p:spPr bwMode="auto">
              <a:xfrm>
                <a:off x="761" y="2286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6" name="Line 58"/>
              <p:cNvSpPr>
                <a:spLocks noChangeShapeType="1"/>
              </p:cNvSpPr>
              <p:nvPr/>
            </p:nvSpPr>
            <p:spPr bwMode="auto">
              <a:xfrm>
                <a:off x="761" y="2672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7" name="Rectangle 59"/>
              <p:cNvSpPr>
                <a:spLocks noChangeArrowheads="1"/>
              </p:cNvSpPr>
              <p:nvPr/>
            </p:nvSpPr>
            <p:spPr bwMode="auto">
              <a:xfrm>
                <a:off x="412" y="2437"/>
                <a:ext cx="22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Saturday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8" name="Line 60"/>
              <p:cNvSpPr>
                <a:spLocks noChangeShapeType="1"/>
              </p:cNvSpPr>
              <p:nvPr/>
            </p:nvSpPr>
            <p:spPr bwMode="auto">
              <a:xfrm>
                <a:off x="761" y="2672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9" name="Line 61"/>
              <p:cNvSpPr>
                <a:spLocks noChangeShapeType="1"/>
              </p:cNvSpPr>
              <p:nvPr/>
            </p:nvSpPr>
            <p:spPr bwMode="auto">
              <a:xfrm>
                <a:off x="761" y="3064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0" name="Rectangle 62"/>
              <p:cNvSpPr>
                <a:spLocks noChangeArrowheads="1"/>
              </p:cNvSpPr>
              <p:nvPr/>
            </p:nvSpPr>
            <p:spPr bwMode="auto">
              <a:xfrm>
                <a:off x="452" y="2828"/>
                <a:ext cx="187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Sunday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1" name="Line 63"/>
              <p:cNvSpPr>
                <a:spLocks noChangeShapeType="1"/>
              </p:cNvSpPr>
              <p:nvPr/>
            </p:nvSpPr>
            <p:spPr bwMode="auto">
              <a:xfrm>
                <a:off x="761" y="3064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2" name="Line 64"/>
              <p:cNvSpPr>
                <a:spLocks noChangeShapeType="1"/>
              </p:cNvSpPr>
              <p:nvPr/>
            </p:nvSpPr>
            <p:spPr bwMode="auto">
              <a:xfrm>
                <a:off x="761" y="3449"/>
                <a:ext cx="23" cy="0"/>
              </a:xfrm>
              <a:prstGeom prst="line">
                <a:avLst/>
              </a:prstGeom>
              <a:noFill/>
              <a:ln w="9525" cap="rnd">
                <a:solidFill>
                  <a:srgbClr val="D3D3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3" name="Rectangle 65"/>
              <p:cNvSpPr>
                <a:spLocks noChangeArrowheads="1"/>
              </p:cNvSpPr>
              <p:nvPr/>
            </p:nvSpPr>
            <p:spPr bwMode="auto">
              <a:xfrm>
                <a:off x="497" y="3214"/>
                <a:ext cx="15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Friday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4" name="Freeform 66"/>
              <p:cNvSpPr>
                <a:spLocks noEditPoints="1"/>
              </p:cNvSpPr>
              <p:nvPr/>
            </p:nvSpPr>
            <p:spPr bwMode="auto">
              <a:xfrm>
                <a:off x="781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5" name="Freeform 67"/>
              <p:cNvSpPr>
                <a:spLocks noEditPoints="1"/>
              </p:cNvSpPr>
              <p:nvPr/>
            </p:nvSpPr>
            <p:spPr bwMode="auto">
              <a:xfrm>
                <a:off x="1224" y="636"/>
                <a:ext cx="5" cy="2910"/>
              </a:xfrm>
              <a:custGeom>
                <a:avLst/>
                <a:gdLst>
                  <a:gd name="T0" fmla="*/ 5 w 5"/>
                  <a:gd name="T1" fmla="*/ 45 h 2910"/>
                  <a:gd name="T2" fmla="*/ 5 w 5"/>
                  <a:gd name="T3" fmla="*/ 96 h 2910"/>
                  <a:gd name="T4" fmla="*/ 0 w 5"/>
                  <a:gd name="T5" fmla="*/ 142 h 2910"/>
                  <a:gd name="T6" fmla="*/ 0 w 5"/>
                  <a:gd name="T7" fmla="*/ 181 h 2910"/>
                  <a:gd name="T8" fmla="*/ 5 w 5"/>
                  <a:gd name="T9" fmla="*/ 227 h 2910"/>
                  <a:gd name="T10" fmla="*/ 5 w 5"/>
                  <a:gd name="T11" fmla="*/ 283 h 2910"/>
                  <a:gd name="T12" fmla="*/ 5 w 5"/>
                  <a:gd name="T13" fmla="*/ 334 h 2910"/>
                  <a:gd name="T14" fmla="*/ 0 w 5"/>
                  <a:gd name="T15" fmla="*/ 380 h 2910"/>
                  <a:gd name="T16" fmla="*/ 0 w 5"/>
                  <a:gd name="T17" fmla="*/ 420 h 2910"/>
                  <a:gd name="T18" fmla="*/ 5 w 5"/>
                  <a:gd name="T19" fmla="*/ 465 h 2910"/>
                  <a:gd name="T20" fmla="*/ 5 w 5"/>
                  <a:gd name="T21" fmla="*/ 522 h 2910"/>
                  <a:gd name="T22" fmla="*/ 5 w 5"/>
                  <a:gd name="T23" fmla="*/ 573 h 2910"/>
                  <a:gd name="T24" fmla="*/ 0 w 5"/>
                  <a:gd name="T25" fmla="*/ 618 h 2910"/>
                  <a:gd name="T26" fmla="*/ 0 w 5"/>
                  <a:gd name="T27" fmla="*/ 658 h 2910"/>
                  <a:gd name="T28" fmla="*/ 5 w 5"/>
                  <a:gd name="T29" fmla="*/ 703 h 2910"/>
                  <a:gd name="T30" fmla="*/ 5 w 5"/>
                  <a:gd name="T31" fmla="*/ 760 h 2910"/>
                  <a:gd name="T32" fmla="*/ 5 w 5"/>
                  <a:gd name="T33" fmla="*/ 811 h 2910"/>
                  <a:gd name="T34" fmla="*/ 0 w 5"/>
                  <a:gd name="T35" fmla="*/ 856 h 2910"/>
                  <a:gd name="T36" fmla="*/ 0 w 5"/>
                  <a:gd name="T37" fmla="*/ 896 h 2910"/>
                  <a:gd name="T38" fmla="*/ 5 w 5"/>
                  <a:gd name="T39" fmla="*/ 941 h 2910"/>
                  <a:gd name="T40" fmla="*/ 5 w 5"/>
                  <a:gd name="T41" fmla="*/ 998 h 2910"/>
                  <a:gd name="T42" fmla="*/ 5 w 5"/>
                  <a:gd name="T43" fmla="*/ 1049 h 2910"/>
                  <a:gd name="T44" fmla="*/ 0 w 5"/>
                  <a:gd name="T45" fmla="*/ 1095 h 2910"/>
                  <a:gd name="T46" fmla="*/ 0 w 5"/>
                  <a:gd name="T47" fmla="*/ 1134 h 2910"/>
                  <a:gd name="T48" fmla="*/ 5 w 5"/>
                  <a:gd name="T49" fmla="*/ 1180 h 2910"/>
                  <a:gd name="T50" fmla="*/ 5 w 5"/>
                  <a:gd name="T51" fmla="*/ 1236 h 2910"/>
                  <a:gd name="T52" fmla="*/ 5 w 5"/>
                  <a:gd name="T53" fmla="*/ 1287 h 2910"/>
                  <a:gd name="T54" fmla="*/ 0 w 5"/>
                  <a:gd name="T55" fmla="*/ 1333 h 2910"/>
                  <a:gd name="T56" fmla="*/ 0 w 5"/>
                  <a:gd name="T57" fmla="*/ 1372 h 2910"/>
                  <a:gd name="T58" fmla="*/ 5 w 5"/>
                  <a:gd name="T59" fmla="*/ 1418 h 2910"/>
                  <a:gd name="T60" fmla="*/ 5 w 5"/>
                  <a:gd name="T61" fmla="*/ 1475 h 2910"/>
                  <a:gd name="T62" fmla="*/ 5 w 5"/>
                  <a:gd name="T63" fmla="*/ 1526 h 2910"/>
                  <a:gd name="T64" fmla="*/ 0 w 5"/>
                  <a:gd name="T65" fmla="*/ 1571 h 2910"/>
                  <a:gd name="T66" fmla="*/ 0 w 5"/>
                  <a:gd name="T67" fmla="*/ 1611 h 2910"/>
                  <a:gd name="T68" fmla="*/ 5 w 5"/>
                  <a:gd name="T69" fmla="*/ 1656 h 2910"/>
                  <a:gd name="T70" fmla="*/ 5 w 5"/>
                  <a:gd name="T71" fmla="*/ 1713 h 2910"/>
                  <a:gd name="T72" fmla="*/ 5 w 5"/>
                  <a:gd name="T73" fmla="*/ 1764 h 2910"/>
                  <a:gd name="T74" fmla="*/ 0 w 5"/>
                  <a:gd name="T75" fmla="*/ 1809 h 2910"/>
                  <a:gd name="T76" fmla="*/ 0 w 5"/>
                  <a:gd name="T77" fmla="*/ 1849 h 2910"/>
                  <a:gd name="T78" fmla="*/ 5 w 5"/>
                  <a:gd name="T79" fmla="*/ 1894 h 2910"/>
                  <a:gd name="T80" fmla="*/ 5 w 5"/>
                  <a:gd name="T81" fmla="*/ 1951 h 2910"/>
                  <a:gd name="T82" fmla="*/ 5 w 5"/>
                  <a:gd name="T83" fmla="*/ 2002 h 2910"/>
                  <a:gd name="T84" fmla="*/ 0 w 5"/>
                  <a:gd name="T85" fmla="*/ 2047 h 2910"/>
                  <a:gd name="T86" fmla="*/ 0 w 5"/>
                  <a:gd name="T87" fmla="*/ 2087 h 2910"/>
                  <a:gd name="T88" fmla="*/ 5 w 5"/>
                  <a:gd name="T89" fmla="*/ 2133 h 2910"/>
                  <a:gd name="T90" fmla="*/ 5 w 5"/>
                  <a:gd name="T91" fmla="*/ 2189 h 2910"/>
                  <a:gd name="T92" fmla="*/ 5 w 5"/>
                  <a:gd name="T93" fmla="*/ 2240 h 2910"/>
                  <a:gd name="T94" fmla="*/ 0 w 5"/>
                  <a:gd name="T95" fmla="*/ 2286 h 2910"/>
                  <a:gd name="T96" fmla="*/ 0 w 5"/>
                  <a:gd name="T97" fmla="*/ 2325 h 2910"/>
                  <a:gd name="T98" fmla="*/ 5 w 5"/>
                  <a:gd name="T99" fmla="*/ 2371 h 2910"/>
                  <a:gd name="T100" fmla="*/ 5 w 5"/>
                  <a:gd name="T101" fmla="*/ 2428 h 2910"/>
                  <a:gd name="T102" fmla="*/ 5 w 5"/>
                  <a:gd name="T103" fmla="*/ 2479 h 2910"/>
                  <a:gd name="T104" fmla="*/ 0 w 5"/>
                  <a:gd name="T105" fmla="*/ 2524 h 2910"/>
                  <a:gd name="T106" fmla="*/ 0 w 5"/>
                  <a:gd name="T107" fmla="*/ 2564 h 2910"/>
                  <a:gd name="T108" fmla="*/ 5 w 5"/>
                  <a:gd name="T109" fmla="*/ 2609 h 2910"/>
                  <a:gd name="T110" fmla="*/ 5 w 5"/>
                  <a:gd name="T111" fmla="*/ 2666 h 2910"/>
                  <a:gd name="T112" fmla="*/ 5 w 5"/>
                  <a:gd name="T113" fmla="*/ 2717 h 2910"/>
                  <a:gd name="T114" fmla="*/ 0 w 5"/>
                  <a:gd name="T115" fmla="*/ 2762 h 2910"/>
                  <a:gd name="T116" fmla="*/ 0 w 5"/>
                  <a:gd name="T117" fmla="*/ 2802 h 2910"/>
                  <a:gd name="T118" fmla="*/ 5 w 5"/>
                  <a:gd name="T119" fmla="*/ 2847 h 2910"/>
                  <a:gd name="T120" fmla="*/ 5 w 5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" h="291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1"/>
                    </a:moveTo>
                    <a:lnTo>
                      <a:pt x="5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  <a:moveTo>
                      <a:pt x="5" y="22"/>
                    </a:moveTo>
                    <a:lnTo>
                      <a:pt x="5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5" y="22"/>
                    </a:lnTo>
                    <a:close/>
                    <a:moveTo>
                      <a:pt x="5" y="3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5" y="34"/>
                    </a:lnTo>
                    <a:close/>
                    <a:moveTo>
                      <a:pt x="5" y="45"/>
                    </a:moveTo>
                    <a:lnTo>
                      <a:pt x="5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5" y="45"/>
                    </a:lnTo>
                    <a:close/>
                    <a:moveTo>
                      <a:pt x="5" y="56"/>
                    </a:moveTo>
                    <a:lnTo>
                      <a:pt x="5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5" y="56"/>
                    </a:lnTo>
                    <a:close/>
                    <a:moveTo>
                      <a:pt x="5" y="68"/>
                    </a:moveTo>
                    <a:lnTo>
                      <a:pt x="5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5" y="68"/>
                    </a:lnTo>
                    <a:close/>
                    <a:moveTo>
                      <a:pt x="5" y="79"/>
                    </a:moveTo>
                    <a:lnTo>
                      <a:pt x="5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  <a:moveTo>
                      <a:pt x="5" y="91"/>
                    </a:moveTo>
                    <a:lnTo>
                      <a:pt x="5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5" y="91"/>
                    </a:lnTo>
                    <a:close/>
                    <a:moveTo>
                      <a:pt x="5" y="102"/>
                    </a:moveTo>
                    <a:lnTo>
                      <a:pt x="5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5" y="102"/>
                    </a:lnTo>
                    <a:close/>
                    <a:moveTo>
                      <a:pt x="5" y="113"/>
                    </a:moveTo>
                    <a:lnTo>
                      <a:pt x="5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5" y="113"/>
                    </a:lnTo>
                    <a:close/>
                    <a:moveTo>
                      <a:pt x="5" y="125"/>
                    </a:moveTo>
                    <a:lnTo>
                      <a:pt x="5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5" y="125"/>
                    </a:lnTo>
                    <a:close/>
                    <a:moveTo>
                      <a:pt x="5" y="136"/>
                    </a:moveTo>
                    <a:lnTo>
                      <a:pt x="5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5" y="136"/>
                    </a:lnTo>
                    <a:close/>
                    <a:moveTo>
                      <a:pt x="5" y="147"/>
                    </a:moveTo>
                    <a:lnTo>
                      <a:pt x="5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5" y="147"/>
                    </a:lnTo>
                    <a:close/>
                    <a:moveTo>
                      <a:pt x="5" y="159"/>
                    </a:moveTo>
                    <a:lnTo>
                      <a:pt x="5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5" y="159"/>
                    </a:lnTo>
                    <a:close/>
                    <a:moveTo>
                      <a:pt x="5" y="170"/>
                    </a:moveTo>
                    <a:lnTo>
                      <a:pt x="5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5" y="170"/>
                    </a:lnTo>
                    <a:close/>
                    <a:moveTo>
                      <a:pt x="5" y="181"/>
                    </a:moveTo>
                    <a:lnTo>
                      <a:pt x="5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5" y="181"/>
                    </a:lnTo>
                    <a:close/>
                    <a:moveTo>
                      <a:pt x="5" y="193"/>
                    </a:moveTo>
                    <a:lnTo>
                      <a:pt x="5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5" y="193"/>
                    </a:lnTo>
                    <a:close/>
                    <a:moveTo>
                      <a:pt x="5" y="204"/>
                    </a:moveTo>
                    <a:lnTo>
                      <a:pt x="5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5" y="204"/>
                    </a:lnTo>
                    <a:close/>
                    <a:moveTo>
                      <a:pt x="5" y="215"/>
                    </a:moveTo>
                    <a:lnTo>
                      <a:pt x="5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5" y="215"/>
                    </a:lnTo>
                    <a:close/>
                    <a:moveTo>
                      <a:pt x="5" y="227"/>
                    </a:moveTo>
                    <a:lnTo>
                      <a:pt x="5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5" y="227"/>
                    </a:lnTo>
                    <a:close/>
                    <a:moveTo>
                      <a:pt x="5" y="238"/>
                    </a:moveTo>
                    <a:lnTo>
                      <a:pt x="5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5" y="238"/>
                    </a:lnTo>
                    <a:close/>
                    <a:moveTo>
                      <a:pt x="5" y="249"/>
                    </a:moveTo>
                    <a:lnTo>
                      <a:pt x="5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5" y="249"/>
                    </a:lnTo>
                    <a:close/>
                    <a:moveTo>
                      <a:pt x="5" y="261"/>
                    </a:moveTo>
                    <a:lnTo>
                      <a:pt x="5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5" y="261"/>
                    </a:lnTo>
                    <a:close/>
                    <a:moveTo>
                      <a:pt x="5" y="272"/>
                    </a:moveTo>
                    <a:lnTo>
                      <a:pt x="5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5" y="272"/>
                    </a:lnTo>
                    <a:close/>
                    <a:moveTo>
                      <a:pt x="5" y="283"/>
                    </a:moveTo>
                    <a:lnTo>
                      <a:pt x="5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5" y="283"/>
                    </a:lnTo>
                    <a:close/>
                    <a:moveTo>
                      <a:pt x="5" y="295"/>
                    </a:moveTo>
                    <a:lnTo>
                      <a:pt x="5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5" y="295"/>
                    </a:lnTo>
                    <a:close/>
                    <a:moveTo>
                      <a:pt x="5" y="306"/>
                    </a:moveTo>
                    <a:lnTo>
                      <a:pt x="5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5" y="306"/>
                    </a:lnTo>
                    <a:close/>
                    <a:moveTo>
                      <a:pt x="5" y="317"/>
                    </a:moveTo>
                    <a:lnTo>
                      <a:pt x="5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5" y="317"/>
                    </a:lnTo>
                    <a:close/>
                    <a:moveTo>
                      <a:pt x="5" y="329"/>
                    </a:moveTo>
                    <a:lnTo>
                      <a:pt x="5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5" y="329"/>
                    </a:lnTo>
                    <a:close/>
                    <a:moveTo>
                      <a:pt x="5" y="340"/>
                    </a:moveTo>
                    <a:lnTo>
                      <a:pt x="5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5" y="340"/>
                    </a:lnTo>
                    <a:close/>
                    <a:moveTo>
                      <a:pt x="5" y="351"/>
                    </a:moveTo>
                    <a:lnTo>
                      <a:pt x="5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5" y="351"/>
                    </a:lnTo>
                    <a:close/>
                    <a:moveTo>
                      <a:pt x="5" y="363"/>
                    </a:moveTo>
                    <a:lnTo>
                      <a:pt x="5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5" y="363"/>
                    </a:lnTo>
                    <a:close/>
                    <a:moveTo>
                      <a:pt x="5" y="374"/>
                    </a:moveTo>
                    <a:lnTo>
                      <a:pt x="5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5" y="374"/>
                    </a:lnTo>
                    <a:close/>
                    <a:moveTo>
                      <a:pt x="5" y="385"/>
                    </a:moveTo>
                    <a:lnTo>
                      <a:pt x="5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5" y="385"/>
                    </a:lnTo>
                    <a:close/>
                    <a:moveTo>
                      <a:pt x="5" y="397"/>
                    </a:moveTo>
                    <a:lnTo>
                      <a:pt x="5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5" y="397"/>
                    </a:lnTo>
                    <a:close/>
                    <a:moveTo>
                      <a:pt x="5" y="408"/>
                    </a:moveTo>
                    <a:lnTo>
                      <a:pt x="5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5" y="408"/>
                    </a:lnTo>
                    <a:close/>
                    <a:moveTo>
                      <a:pt x="5" y="420"/>
                    </a:moveTo>
                    <a:lnTo>
                      <a:pt x="5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5" y="420"/>
                    </a:lnTo>
                    <a:close/>
                    <a:moveTo>
                      <a:pt x="5" y="431"/>
                    </a:moveTo>
                    <a:lnTo>
                      <a:pt x="5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5" y="431"/>
                    </a:lnTo>
                    <a:close/>
                    <a:moveTo>
                      <a:pt x="5" y="442"/>
                    </a:moveTo>
                    <a:lnTo>
                      <a:pt x="5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5" y="442"/>
                    </a:lnTo>
                    <a:close/>
                    <a:moveTo>
                      <a:pt x="5" y="454"/>
                    </a:moveTo>
                    <a:lnTo>
                      <a:pt x="5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5" y="454"/>
                    </a:lnTo>
                    <a:close/>
                    <a:moveTo>
                      <a:pt x="5" y="465"/>
                    </a:moveTo>
                    <a:lnTo>
                      <a:pt x="5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5" y="465"/>
                    </a:lnTo>
                    <a:close/>
                    <a:moveTo>
                      <a:pt x="5" y="476"/>
                    </a:moveTo>
                    <a:lnTo>
                      <a:pt x="5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5" y="476"/>
                    </a:lnTo>
                    <a:close/>
                    <a:moveTo>
                      <a:pt x="5" y="488"/>
                    </a:moveTo>
                    <a:lnTo>
                      <a:pt x="5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5" y="488"/>
                    </a:lnTo>
                    <a:close/>
                    <a:moveTo>
                      <a:pt x="5" y="499"/>
                    </a:moveTo>
                    <a:lnTo>
                      <a:pt x="5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5" y="499"/>
                    </a:lnTo>
                    <a:close/>
                    <a:moveTo>
                      <a:pt x="5" y="510"/>
                    </a:moveTo>
                    <a:lnTo>
                      <a:pt x="5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5" y="510"/>
                    </a:lnTo>
                    <a:close/>
                    <a:moveTo>
                      <a:pt x="5" y="522"/>
                    </a:moveTo>
                    <a:lnTo>
                      <a:pt x="5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5" y="522"/>
                    </a:lnTo>
                    <a:close/>
                    <a:moveTo>
                      <a:pt x="5" y="533"/>
                    </a:moveTo>
                    <a:lnTo>
                      <a:pt x="5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5" y="533"/>
                    </a:lnTo>
                    <a:close/>
                    <a:moveTo>
                      <a:pt x="5" y="544"/>
                    </a:moveTo>
                    <a:lnTo>
                      <a:pt x="5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5" y="544"/>
                    </a:lnTo>
                    <a:close/>
                    <a:moveTo>
                      <a:pt x="5" y="556"/>
                    </a:moveTo>
                    <a:lnTo>
                      <a:pt x="5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5" y="556"/>
                    </a:lnTo>
                    <a:close/>
                    <a:moveTo>
                      <a:pt x="5" y="567"/>
                    </a:moveTo>
                    <a:lnTo>
                      <a:pt x="5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5" y="567"/>
                    </a:lnTo>
                    <a:close/>
                    <a:moveTo>
                      <a:pt x="5" y="578"/>
                    </a:moveTo>
                    <a:lnTo>
                      <a:pt x="5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5" y="578"/>
                    </a:lnTo>
                    <a:close/>
                    <a:moveTo>
                      <a:pt x="5" y="590"/>
                    </a:moveTo>
                    <a:lnTo>
                      <a:pt x="5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5" y="590"/>
                    </a:lnTo>
                    <a:close/>
                    <a:moveTo>
                      <a:pt x="5" y="601"/>
                    </a:moveTo>
                    <a:lnTo>
                      <a:pt x="5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5" y="601"/>
                    </a:lnTo>
                    <a:close/>
                    <a:moveTo>
                      <a:pt x="5" y="612"/>
                    </a:moveTo>
                    <a:lnTo>
                      <a:pt x="5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5" y="612"/>
                    </a:lnTo>
                    <a:close/>
                    <a:moveTo>
                      <a:pt x="5" y="624"/>
                    </a:moveTo>
                    <a:lnTo>
                      <a:pt x="5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5" y="624"/>
                    </a:lnTo>
                    <a:close/>
                    <a:moveTo>
                      <a:pt x="5" y="635"/>
                    </a:moveTo>
                    <a:lnTo>
                      <a:pt x="5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5" y="635"/>
                    </a:lnTo>
                    <a:close/>
                    <a:moveTo>
                      <a:pt x="5" y="646"/>
                    </a:moveTo>
                    <a:lnTo>
                      <a:pt x="5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5" y="646"/>
                    </a:lnTo>
                    <a:close/>
                    <a:moveTo>
                      <a:pt x="5" y="658"/>
                    </a:moveTo>
                    <a:lnTo>
                      <a:pt x="5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5" y="658"/>
                    </a:lnTo>
                    <a:close/>
                    <a:moveTo>
                      <a:pt x="5" y="669"/>
                    </a:moveTo>
                    <a:lnTo>
                      <a:pt x="5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5" y="669"/>
                    </a:lnTo>
                    <a:close/>
                    <a:moveTo>
                      <a:pt x="5" y="680"/>
                    </a:moveTo>
                    <a:lnTo>
                      <a:pt x="5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5" y="680"/>
                    </a:lnTo>
                    <a:close/>
                    <a:moveTo>
                      <a:pt x="5" y="692"/>
                    </a:moveTo>
                    <a:lnTo>
                      <a:pt x="5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5" y="692"/>
                    </a:lnTo>
                    <a:close/>
                    <a:moveTo>
                      <a:pt x="5" y="703"/>
                    </a:moveTo>
                    <a:lnTo>
                      <a:pt x="5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5" y="703"/>
                    </a:lnTo>
                    <a:close/>
                    <a:moveTo>
                      <a:pt x="5" y="714"/>
                    </a:moveTo>
                    <a:lnTo>
                      <a:pt x="5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5" y="714"/>
                    </a:lnTo>
                    <a:close/>
                    <a:moveTo>
                      <a:pt x="5" y="726"/>
                    </a:moveTo>
                    <a:lnTo>
                      <a:pt x="5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5" y="726"/>
                    </a:lnTo>
                    <a:close/>
                    <a:moveTo>
                      <a:pt x="5" y="737"/>
                    </a:moveTo>
                    <a:lnTo>
                      <a:pt x="5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5" y="737"/>
                    </a:lnTo>
                    <a:close/>
                    <a:moveTo>
                      <a:pt x="5" y="749"/>
                    </a:moveTo>
                    <a:lnTo>
                      <a:pt x="5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5" y="749"/>
                    </a:lnTo>
                    <a:close/>
                    <a:moveTo>
                      <a:pt x="5" y="760"/>
                    </a:moveTo>
                    <a:lnTo>
                      <a:pt x="5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5" y="760"/>
                    </a:lnTo>
                    <a:close/>
                    <a:moveTo>
                      <a:pt x="5" y="771"/>
                    </a:moveTo>
                    <a:lnTo>
                      <a:pt x="5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5" y="771"/>
                    </a:lnTo>
                    <a:close/>
                    <a:moveTo>
                      <a:pt x="5" y="783"/>
                    </a:moveTo>
                    <a:lnTo>
                      <a:pt x="5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5" y="783"/>
                    </a:lnTo>
                    <a:close/>
                    <a:moveTo>
                      <a:pt x="5" y="794"/>
                    </a:moveTo>
                    <a:lnTo>
                      <a:pt x="5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5" y="794"/>
                    </a:lnTo>
                    <a:close/>
                    <a:moveTo>
                      <a:pt x="5" y="805"/>
                    </a:moveTo>
                    <a:lnTo>
                      <a:pt x="5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5" y="805"/>
                    </a:lnTo>
                    <a:close/>
                    <a:moveTo>
                      <a:pt x="5" y="817"/>
                    </a:moveTo>
                    <a:lnTo>
                      <a:pt x="5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5" y="817"/>
                    </a:lnTo>
                    <a:close/>
                    <a:moveTo>
                      <a:pt x="5" y="828"/>
                    </a:moveTo>
                    <a:lnTo>
                      <a:pt x="5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5" y="828"/>
                    </a:lnTo>
                    <a:close/>
                    <a:moveTo>
                      <a:pt x="5" y="839"/>
                    </a:moveTo>
                    <a:lnTo>
                      <a:pt x="5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5" y="839"/>
                    </a:lnTo>
                    <a:close/>
                    <a:moveTo>
                      <a:pt x="5" y="851"/>
                    </a:moveTo>
                    <a:lnTo>
                      <a:pt x="5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5" y="851"/>
                    </a:lnTo>
                    <a:close/>
                    <a:moveTo>
                      <a:pt x="5" y="862"/>
                    </a:moveTo>
                    <a:lnTo>
                      <a:pt x="5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5" y="862"/>
                    </a:lnTo>
                    <a:close/>
                    <a:moveTo>
                      <a:pt x="5" y="873"/>
                    </a:moveTo>
                    <a:lnTo>
                      <a:pt x="5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5" y="873"/>
                    </a:lnTo>
                    <a:close/>
                    <a:moveTo>
                      <a:pt x="5" y="885"/>
                    </a:moveTo>
                    <a:lnTo>
                      <a:pt x="5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5" y="885"/>
                    </a:lnTo>
                    <a:close/>
                    <a:moveTo>
                      <a:pt x="5" y="896"/>
                    </a:moveTo>
                    <a:lnTo>
                      <a:pt x="5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5" y="896"/>
                    </a:lnTo>
                    <a:close/>
                    <a:moveTo>
                      <a:pt x="5" y="907"/>
                    </a:moveTo>
                    <a:lnTo>
                      <a:pt x="5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5" y="907"/>
                    </a:lnTo>
                    <a:close/>
                    <a:moveTo>
                      <a:pt x="5" y="919"/>
                    </a:moveTo>
                    <a:lnTo>
                      <a:pt x="5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5" y="919"/>
                    </a:lnTo>
                    <a:close/>
                    <a:moveTo>
                      <a:pt x="5" y="930"/>
                    </a:moveTo>
                    <a:lnTo>
                      <a:pt x="5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5" y="930"/>
                    </a:lnTo>
                    <a:close/>
                    <a:moveTo>
                      <a:pt x="5" y="941"/>
                    </a:moveTo>
                    <a:lnTo>
                      <a:pt x="5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5" y="941"/>
                    </a:lnTo>
                    <a:close/>
                    <a:moveTo>
                      <a:pt x="5" y="953"/>
                    </a:moveTo>
                    <a:lnTo>
                      <a:pt x="5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5" y="953"/>
                    </a:lnTo>
                    <a:close/>
                    <a:moveTo>
                      <a:pt x="5" y="964"/>
                    </a:moveTo>
                    <a:lnTo>
                      <a:pt x="5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5" y="964"/>
                    </a:lnTo>
                    <a:close/>
                    <a:moveTo>
                      <a:pt x="5" y="975"/>
                    </a:moveTo>
                    <a:lnTo>
                      <a:pt x="5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5" y="975"/>
                    </a:lnTo>
                    <a:close/>
                    <a:moveTo>
                      <a:pt x="5" y="987"/>
                    </a:moveTo>
                    <a:lnTo>
                      <a:pt x="5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5" y="987"/>
                    </a:lnTo>
                    <a:close/>
                    <a:moveTo>
                      <a:pt x="5" y="998"/>
                    </a:moveTo>
                    <a:lnTo>
                      <a:pt x="5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5" y="998"/>
                    </a:lnTo>
                    <a:close/>
                    <a:moveTo>
                      <a:pt x="5" y="1009"/>
                    </a:moveTo>
                    <a:lnTo>
                      <a:pt x="5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5" y="1009"/>
                    </a:lnTo>
                    <a:close/>
                    <a:moveTo>
                      <a:pt x="5" y="1021"/>
                    </a:moveTo>
                    <a:lnTo>
                      <a:pt x="5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5" y="1021"/>
                    </a:lnTo>
                    <a:close/>
                    <a:moveTo>
                      <a:pt x="5" y="1032"/>
                    </a:moveTo>
                    <a:lnTo>
                      <a:pt x="5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5" y="1032"/>
                    </a:lnTo>
                    <a:close/>
                    <a:moveTo>
                      <a:pt x="5" y="1043"/>
                    </a:moveTo>
                    <a:lnTo>
                      <a:pt x="5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5" y="1043"/>
                    </a:lnTo>
                    <a:close/>
                    <a:moveTo>
                      <a:pt x="5" y="1055"/>
                    </a:moveTo>
                    <a:lnTo>
                      <a:pt x="5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5" y="1055"/>
                    </a:lnTo>
                    <a:close/>
                    <a:moveTo>
                      <a:pt x="5" y="1066"/>
                    </a:moveTo>
                    <a:lnTo>
                      <a:pt x="5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5" y="1066"/>
                    </a:lnTo>
                    <a:close/>
                    <a:moveTo>
                      <a:pt x="5" y="1078"/>
                    </a:moveTo>
                    <a:lnTo>
                      <a:pt x="5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5" y="1078"/>
                    </a:lnTo>
                    <a:close/>
                    <a:moveTo>
                      <a:pt x="5" y="1089"/>
                    </a:moveTo>
                    <a:lnTo>
                      <a:pt x="5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5" y="1089"/>
                    </a:lnTo>
                    <a:close/>
                    <a:moveTo>
                      <a:pt x="5" y="1100"/>
                    </a:moveTo>
                    <a:lnTo>
                      <a:pt x="5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5" y="1100"/>
                    </a:lnTo>
                    <a:close/>
                    <a:moveTo>
                      <a:pt x="5" y="1112"/>
                    </a:moveTo>
                    <a:lnTo>
                      <a:pt x="5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5" y="1112"/>
                    </a:lnTo>
                    <a:close/>
                    <a:moveTo>
                      <a:pt x="5" y="1123"/>
                    </a:moveTo>
                    <a:lnTo>
                      <a:pt x="5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5" y="1123"/>
                    </a:lnTo>
                    <a:close/>
                    <a:moveTo>
                      <a:pt x="5" y="1134"/>
                    </a:moveTo>
                    <a:lnTo>
                      <a:pt x="5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5" y="1134"/>
                    </a:lnTo>
                    <a:close/>
                    <a:moveTo>
                      <a:pt x="5" y="1146"/>
                    </a:moveTo>
                    <a:lnTo>
                      <a:pt x="5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5" y="1146"/>
                    </a:lnTo>
                    <a:close/>
                    <a:moveTo>
                      <a:pt x="5" y="1157"/>
                    </a:moveTo>
                    <a:lnTo>
                      <a:pt x="5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5" y="1157"/>
                    </a:lnTo>
                    <a:close/>
                    <a:moveTo>
                      <a:pt x="5" y="1168"/>
                    </a:moveTo>
                    <a:lnTo>
                      <a:pt x="5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5" y="1168"/>
                    </a:lnTo>
                    <a:close/>
                    <a:moveTo>
                      <a:pt x="5" y="1180"/>
                    </a:moveTo>
                    <a:lnTo>
                      <a:pt x="5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5" y="1180"/>
                    </a:lnTo>
                    <a:close/>
                    <a:moveTo>
                      <a:pt x="5" y="1191"/>
                    </a:moveTo>
                    <a:lnTo>
                      <a:pt x="5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5" y="1191"/>
                    </a:lnTo>
                    <a:close/>
                    <a:moveTo>
                      <a:pt x="5" y="1202"/>
                    </a:moveTo>
                    <a:lnTo>
                      <a:pt x="5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5" y="1202"/>
                    </a:lnTo>
                    <a:close/>
                    <a:moveTo>
                      <a:pt x="5" y="1214"/>
                    </a:moveTo>
                    <a:lnTo>
                      <a:pt x="5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5" y="1214"/>
                    </a:lnTo>
                    <a:close/>
                    <a:moveTo>
                      <a:pt x="5" y="1225"/>
                    </a:moveTo>
                    <a:lnTo>
                      <a:pt x="5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5" y="1225"/>
                    </a:lnTo>
                    <a:close/>
                    <a:moveTo>
                      <a:pt x="5" y="1236"/>
                    </a:moveTo>
                    <a:lnTo>
                      <a:pt x="5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5" y="1236"/>
                    </a:lnTo>
                    <a:close/>
                    <a:moveTo>
                      <a:pt x="5" y="1248"/>
                    </a:moveTo>
                    <a:lnTo>
                      <a:pt x="5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5" y="1248"/>
                    </a:lnTo>
                    <a:close/>
                    <a:moveTo>
                      <a:pt x="5" y="1259"/>
                    </a:moveTo>
                    <a:lnTo>
                      <a:pt x="5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5" y="1259"/>
                    </a:lnTo>
                    <a:close/>
                    <a:moveTo>
                      <a:pt x="5" y="1270"/>
                    </a:moveTo>
                    <a:lnTo>
                      <a:pt x="5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5" y="1270"/>
                    </a:lnTo>
                    <a:close/>
                    <a:moveTo>
                      <a:pt x="5" y="1282"/>
                    </a:moveTo>
                    <a:lnTo>
                      <a:pt x="5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5" y="1282"/>
                    </a:lnTo>
                    <a:close/>
                    <a:moveTo>
                      <a:pt x="5" y="1293"/>
                    </a:moveTo>
                    <a:lnTo>
                      <a:pt x="5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5" y="1293"/>
                    </a:lnTo>
                    <a:close/>
                    <a:moveTo>
                      <a:pt x="5" y="1304"/>
                    </a:moveTo>
                    <a:lnTo>
                      <a:pt x="5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5" y="1304"/>
                    </a:lnTo>
                    <a:close/>
                    <a:moveTo>
                      <a:pt x="5" y="1316"/>
                    </a:moveTo>
                    <a:lnTo>
                      <a:pt x="5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5" y="1316"/>
                    </a:lnTo>
                    <a:close/>
                    <a:moveTo>
                      <a:pt x="5" y="1327"/>
                    </a:moveTo>
                    <a:lnTo>
                      <a:pt x="5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5" y="1327"/>
                    </a:lnTo>
                    <a:close/>
                    <a:moveTo>
                      <a:pt x="5" y="1338"/>
                    </a:moveTo>
                    <a:lnTo>
                      <a:pt x="5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5" y="1338"/>
                    </a:lnTo>
                    <a:close/>
                    <a:moveTo>
                      <a:pt x="5" y="1350"/>
                    </a:moveTo>
                    <a:lnTo>
                      <a:pt x="5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5" y="1350"/>
                    </a:lnTo>
                    <a:close/>
                    <a:moveTo>
                      <a:pt x="5" y="1361"/>
                    </a:moveTo>
                    <a:lnTo>
                      <a:pt x="5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5" y="1361"/>
                    </a:lnTo>
                    <a:close/>
                    <a:moveTo>
                      <a:pt x="5" y="1372"/>
                    </a:moveTo>
                    <a:lnTo>
                      <a:pt x="5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5" y="1372"/>
                    </a:lnTo>
                    <a:close/>
                    <a:moveTo>
                      <a:pt x="5" y="1384"/>
                    </a:moveTo>
                    <a:lnTo>
                      <a:pt x="5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5" y="1384"/>
                    </a:lnTo>
                    <a:close/>
                    <a:moveTo>
                      <a:pt x="5" y="1395"/>
                    </a:moveTo>
                    <a:lnTo>
                      <a:pt x="5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5" y="1395"/>
                    </a:lnTo>
                    <a:close/>
                    <a:moveTo>
                      <a:pt x="5" y="1407"/>
                    </a:moveTo>
                    <a:lnTo>
                      <a:pt x="5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5" y="1407"/>
                    </a:lnTo>
                    <a:close/>
                    <a:moveTo>
                      <a:pt x="5" y="1418"/>
                    </a:moveTo>
                    <a:lnTo>
                      <a:pt x="5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5" y="1418"/>
                    </a:lnTo>
                    <a:close/>
                    <a:moveTo>
                      <a:pt x="5" y="1429"/>
                    </a:moveTo>
                    <a:lnTo>
                      <a:pt x="5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5" y="1429"/>
                    </a:lnTo>
                    <a:close/>
                    <a:moveTo>
                      <a:pt x="5" y="1441"/>
                    </a:moveTo>
                    <a:lnTo>
                      <a:pt x="5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5" y="1441"/>
                    </a:lnTo>
                    <a:close/>
                    <a:moveTo>
                      <a:pt x="5" y="1452"/>
                    </a:moveTo>
                    <a:lnTo>
                      <a:pt x="5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5" y="1452"/>
                    </a:lnTo>
                    <a:close/>
                    <a:moveTo>
                      <a:pt x="5" y="1463"/>
                    </a:moveTo>
                    <a:lnTo>
                      <a:pt x="5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5" y="1463"/>
                    </a:lnTo>
                    <a:close/>
                    <a:moveTo>
                      <a:pt x="5" y="1475"/>
                    </a:moveTo>
                    <a:lnTo>
                      <a:pt x="5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5" y="1475"/>
                    </a:lnTo>
                    <a:close/>
                    <a:moveTo>
                      <a:pt x="5" y="1486"/>
                    </a:moveTo>
                    <a:lnTo>
                      <a:pt x="5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5" y="1486"/>
                    </a:lnTo>
                    <a:close/>
                    <a:moveTo>
                      <a:pt x="5" y="1497"/>
                    </a:moveTo>
                    <a:lnTo>
                      <a:pt x="5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5" y="1497"/>
                    </a:lnTo>
                    <a:close/>
                    <a:moveTo>
                      <a:pt x="5" y="1509"/>
                    </a:moveTo>
                    <a:lnTo>
                      <a:pt x="5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5" y="1509"/>
                    </a:lnTo>
                    <a:close/>
                    <a:moveTo>
                      <a:pt x="5" y="1520"/>
                    </a:moveTo>
                    <a:lnTo>
                      <a:pt x="5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5" y="1520"/>
                    </a:lnTo>
                    <a:close/>
                    <a:moveTo>
                      <a:pt x="5" y="1531"/>
                    </a:moveTo>
                    <a:lnTo>
                      <a:pt x="5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5" y="1531"/>
                    </a:lnTo>
                    <a:close/>
                    <a:moveTo>
                      <a:pt x="5" y="1543"/>
                    </a:moveTo>
                    <a:lnTo>
                      <a:pt x="5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5" y="1543"/>
                    </a:lnTo>
                    <a:close/>
                    <a:moveTo>
                      <a:pt x="5" y="1554"/>
                    </a:moveTo>
                    <a:lnTo>
                      <a:pt x="5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5" y="1554"/>
                    </a:lnTo>
                    <a:close/>
                    <a:moveTo>
                      <a:pt x="5" y="1565"/>
                    </a:moveTo>
                    <a:lnTo>
                      <a:pt x="5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5" y="1565"/>
                    </a:lnTo>
                    <a:close/>
                    <a:moveTo>
                      <a:pt x="5" y="1577"/>
                    </a:moveTo>
                    <a:lnTo>
                      <a:pt x="5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5" y="1577"/>
                    </a:lnTo>
                    <a:close/>
                    <a:moveTo>
                      <a:pt x="5" y="1588"/>
                    </a:moveTo>
                    <a:lnTo>
                      <a:pt x="5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5" y="1588"/>
                    </a:lnTo>
                    <a:close/>
                    <a:moveTo>
                      <a:pt x="5" y="1599"/>
                    </a:moveTo>
                    <a:lnTo>
                      <a:pt x="5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5" y="1599"/>
                    </a:lnTo>
                    <a:close/>
                    <a:moveTo>
                      <a:pt x="5" y="1611"/>
                    </a:moveTo>
                    <a:lnTo>
                      <a:pt x="5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5" y="1611"/>
                    </a:lnTo>
                    <a:close/>
                    <a:moveTo>
                      <a:pt x="5" y="1622"/>
                    </a:moveTo>
                    <a:lnTo>
                      <a:pt x="5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5" y="1622"/>
                    </a:lnTo>
                    <a:close/>
                    <a:moveTo>
                      <a:pt x="5" y="1633"/>
                    </a:moveTo>
                    <a:lnTo>
                      <a:pt x="5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5" y="1633"/>
                    </a:lnTo>
                    <a:close/>
                    <a:moveTo>
                      <a:pt x="5" y="1645"/>
                    </a:moveTo>
                    <a:lnTo>
                      <a:pt x="5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5" y="1645"/>
                    </a:lnTo>
                    <a:close/>
                    <a:moveTo>
                      <a:pt x="5" y="1656"/>
                    </a:moveTo>
                    <a:lnTo>
                      <a:pt x="5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5" y="1656"/>
                    </a:lnTo>
                    <a:close/>
                    <a:moveTo>
                      <a:pt x="5" y="1667"/>
                    </a:moveTo>
                    <a:lnTo>
                      <a:pt x="5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5" y="1667"/>
                    </a:lnTo>
                    <a:close/>
                    <a:moveTo>
                      <a:pt x="5" y="1679"/>
                    </a:moveTo>
                    <a:lnTo>
                      <a:pt x="5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5" y="1679"/>
                    </a:lnTo>
                    <a:close/>
                    <a:moveTo>
                      <a:pt x="5" y="1690"/>
                    </a:moveTo>
                    <a:lnTo>
                      <a:pt x="5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5" y="1690"/>
                    </a:lnTo>
                    <a:close/>
                    <a:moveTo>
                      <a:pt x="5" y="1701"/>
                    </a:moveTo>
                    <a:lnTo>
                      <a:pt x="5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5" y="1701"/>
                    </a:lnTo>
                    <a:close/>
                    <a:moveTo>
                      <a:pt x="5" y="1713"/>
                    </a:moveTo>
                    <a:lnTo>
                      <a:pt x="5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5" y="1713"/>
                    </a:lnTo>
                    <a:close/>
                    <a:moveTo>
                      <a:pt x="5" y="1724"/>
                    </a:moveTo>
                    <a:lnTo>
                      <a:pt x="5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5" y="1724"/>
                    </a:lnTo>
                    <a:close/>
                    <a:moveTo>
                      <a:pt x="5" y="1736"/>
                    </a:moveTo>
                    <a:lnTo>
                      <a:pt x="5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5" y="1736"/>
                    </a:lnTo>
                    <a:close/>
                    <a:moveTo>
                      <a:pt x="5" y="1747"/>
                    </a:moveTo>
                    <a:lnTo>
                      <a:pt x="5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5" y="1747"/>
                    </a:lnTo>
                    <a:close/>
                    <a:moveTo>
                      <a:pt x="5" y="1758"/>
                    </a:moveTo>
                    <a:lnTo>
                      <a:pt x="5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5" y="1758"/>
                    </a:lnTo>
                    <a:close/>
                    <a:moveTo>
                      <a:pt x="5" y="1770"/>
                    </a:moveTo>
                    <a:lnTo>
                      <a:pt x="5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5" y="1770"/>
                    </a:lnTo>
                    <a:close/>
                    <a:moveTo>
                      <a:pt x="5" y="1781"/>
                    </a:moveTo>
                    <a:lnTo>
                      <a:pt x="5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5" y="1781"/>
                    </a:lnTo>
                    <a:close/>
                    <a:moveTo>
                      <a:pt x="5" y="1792"/>
                    </a:moveTo>
                    <a:lnTo>
                      <a:pt x="5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5" y="1792"/>
                    </a:lnTo>
                    <a:close/>
                    <a:moveTo>
                      <a:pt x="5" y="1804"/>
                    </a:moveTo>
                    <a:lnTo>
                      <a:pt x="5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5" y="1804"/>
                    </a:lnTo>
                    <a:close/>
                    <a:moveTo>
                      <a:pt x="5" y="1815"/>
                    </a:moveTo>
                    <a:lnTo>
                      <a:pt x="5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5" y="1815"/>
                    </a:lnTo>
                    <a:close/>
                    <a:moveTo>
                      <a:pt x="5" y="1826"/>
                    </a:moveTo>
                    <a:lnTo>
                      <a:pt x="5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5" y="1826"/>
                    </a:lnTo>
                    <a:close/>
                    <a:moveTo>
                      <a:pt x="5" y="1838"/>
                    </a:moveTo>
                    <a:lnTo>
                      <a:pt x="5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5" y="1838"/>
                    </a:lnTo>
                    <a:close/>
                    <a:moveTo>
                      <a:pt x="5" y="1849"/>
                    </a:moveTo>
                    <a:lnTo>
                      <a:pt x="5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5" y="1849"/>
                    </a:lnTo>
                    <a:close/>
                    <a:moveTo>
                      <a:pt x="5" y="1860"/>
                    </a:moveTo>
                    <a:lnTo>
                      <a:pt x="5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5" y="1860"/>
                    </a:lnTo>
                    <a:close/>
                    <a:moveTo>
                      <a:pt x="5" y="1872"/>
                    </a:moveTo>
                    <a:lnTo>
                      <a:pt x="5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5" y="1872"/>
                    </a:lnTo>
                    <a:close/>
                    <a:moveTo>
                      <a:pt x="5" y="1883"/>
                    </a:moveTo>
                    <a:lnTo>
                      <a:pt x="5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5" y="1883"/>
                    </a:lnTo>
                    <a:close/>
                    <a:moveTo>
                      <a:pt x="5" y="1894"/>
                    </a:moveTo>
                    <a:lnTo>
                      <a:pt x="5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5" y="1894"/>
                    </a:lnTo>
                    <a:close/>
                    <a:moveTo>
                      <a:pt x="5" y="1906"/>
                    </a:moveTo>
                    <a:lnTo>
                      <a:pt x="5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5" y="1906"/>
                    </a:lnTo>
                    <a:close/>
                    <a:moveTo>
                      <a:pt x="5" y="1917"/>
                    </a:moveTo>
                    <a:lnTo>
                      <a:pt x="5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5" y="1917"/>
                    </a:lnTo>
                    <a:close/>
                    <a:moveTo>
                      <a:pt x="5" y="1928"/>
                    </a:moveTo>
                    <a:lnTo>
                      <a:pt x="5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5" y="1928"/>
                    </a:lnTo>
                    <a:close/>
                    <a:moveTo>
                      <a:pt x="5" y="1940"/>
                    </a:moveTo>
                    <a:lnTo>
                      <a:pt x="5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5" y="1940"/>
                    </a:lnTo>
                    <a:close/>
                    <a:moveTo>
                      <a:pt x="5" y="1951"/>
                    </a:moveTo>
                    <a:lnTo>
                      <a:pt x="5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5" y="1951"/>
                    </a:lnTo>
                    <a:close/>
                    <a:moveTo>
                      <a:pt x="5" y="1962"/>
                    </a:moveTo>
                    <a:lnTo>
                      <a:pt x="5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5" y="1962"/>
                    </a:lnTo>
                    <a:close/>
                    <a:moveTo>
                      <a:pt x="5" y="1974"/>
                    </a:moveTo>
                    <a:lnTo>
                      <a:pt x="5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5" y="1974"/>
                    </a:lnTo>
                    <a:close/>
                    <a:moveTo>
                      <a:pt x="5" y="1985"/>
                    </a:moveTo>
                    <a:lnTo>
                      <a:pt x="5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5" y="1985"/>
                    </a:lnTo>
                    <a:close/>
                    <a:moveTo>
                      <a:pt x="5" y="1996"/>
                    </a:moveTo>
                    <a:lnTo>
                      <a:pt x="5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5" y="1996"/>
                    </a:lnTo>
                    <a:close/>
                    <a:moveTo>
                      <a:pt x="5" y="2008"/>
                    </a:moveTo>
                    <a:lnTo>
                      <a:pt x="5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5" y="2008"/>
                    </a:lnTo>
                    <a:close/>
                    <a:moveTo>
                      <a:pt x="5" y="2019"/>
                    </a:moveTo>
                    <a:lnTo>
                      <a:pt x="5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5" y="2019"/>
                    </a:lnTo>
                    <a:close/>
                    <a:moveTo>
                      <a:pt x="5" y="2030"/>
                    </a:moveTo>
                    <a:lnTo>
                      <a:pt x="5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5" y="2030"/>
                    </a:lnTo>
                    <a:close/>
                    <a:moveTo>
                      <a:pt x="5" y="2042"/>
                    </a:moveTo>
                    <a:lnTo>
                      <a:pt x="5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5" y="2042"/>
                    </a:lnTo>
                    <a:close/>
                    <a:moveTo>
                      <a:pt x="5" y="2053"/>
                    </a:moveTo>
                    <a:lnTo>
                      <a:pt x="5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5" y="2053"/>
                    </a:lnTo>
                    <a:close/>
                    <a:moveTo>
                      <a:pt x="5" y="2064"/>
                    </a:moveTo>
                    <a:lnTo>
                      <a:pt x="5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5" y="2064"/>
                    </a:lnTo>
                    <a:close/>
                    <a:moveTo>
                      <a:pt x="5" y="2076"/>
                    </a:moveTo>
                    <a:lnTo>
                      <a:pt x="5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5" y="2076"/>
                    </a:lnTo>
                    <a:close/>
                    <a:moveTo>
                      <a:pt x="5" y="2087"/>
                    </a:moveTo>
                    <a:lnTo>
                      <a:pt x="5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5" y="2087"/>
                    </a:lnTo>
                    <a:close/>
                    <a:moveTo>
                      <a:pt x="5" y="2099"/>
                    </a:moveTo>
                    <a:lnTo>
                      <a:pt x="5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5" y="2099"/>
                    </a:lnTo>
                    <a:close/>
                    <a:moveTo>
                      <a:pt x="5" y="2110"/>
                    </a:moveTo>
                    <a:lnTo>
                      <a:pt x="5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5" y="2110"/>
                    </a:lnTo>
                    <a:close/>
                    <a:moveTo>
                      <a:pt x="5" y="2121"/>
                    </a:moveTo>
                    <a:lnTo>
                      <a:pt x="5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5" y="2121"/>
                    </a:lnTo>
                    <a:close/>
                    <a:moveTo>
                      <a:pt x="5" y="2133"/>
                    </a:moveTo>
                    <a:lnTo>
                      <a:pt x="5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5" y="2133"/>
                    </a:lnTo>
                    <a:close/>
                    <a:moveTo>
                      <a:pt x="5" y="2144"/>
                    </a:moveTo>
                    <a:lnTo>
                      <a:pt x="5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5" y="2144"/>
                    </a:lnTo>
                    <a:close/>
                    <a:moveTo>
                      <a:pt x="5" y="2155"/>
                    </a:moveTo>
                    <a:lnTo>
                      <a:pt x="5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5" y="2155"/>
                    </a:lnTo>
                    <a:close/>
                    <a:moveTo>
                      <a:pt x="5" y="2167"/>
                    </a:moveTo>
                    <a:lnTo>
                      <a:pt x="5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5" y="2167"/>
                    </a:lnTo>
                    <a:close/>
                    <a:moveTo>
                      <a:pt x="5" y="2178"/>
                    </a:moveTo>
                    <a:lnTo>
                      <a:pt x="5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5" y="2178"/>
                    </a:lnTo>
                    <a:close/>
                    <a:moveTo>
                      <a:pt x="5" y="2189"/>
                    </a:moveTo>
                    <a:lnTo>
                      <a:pt x="5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5" y="2189"/>
                    </a:lnTo>
                    <a:close/>
                    <a:moveTo>
                      <a:pt x="5" y="2201"/>
                    </a:moveTo>
                    <a:lnTo>
                      <a:pt x="5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5" y="2201"/>
                    </a:lnTo>
                    <a:close/>
                    <a:moveTo>
                      <a:pt x="5" y="2212"/>
                    </a:moveTo>
                    <a:lnTo>
                      <a:pt x="5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5" y="2212"/>
                    </a:lnTo>
                    <a:close/>
                    <a:moveTo>
                      <a:pt x="5" y="2223"/>
                    </a:moveTo>
                    <a:lnTo>
                      <a:pt x="5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5" y="2223"/>
                    </a:lnTo>
                    <a:close/>
                    <a:moveTo>
                      <a:pt x="5" y="2235"/>
                    </a:moveTo>
                    <a:lnTo>
                      <a:pt x="5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5" y="2235"/>
                    </a:lnTo>
                    <a:close/>
                    <a:moveTo>
                      <a:pt x="5" y="2246"/>
                    </a:moveTo>
                    <a:lnTo>
                      <a:pt x="5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5" y="2246"/>
                    </a:lnTo>
                    <a:close/>
                    <a:moveTo>
                      <a:pt x="5" y="2257"/>
                    </a:moveTo>
                    <a:lnTo>
                      <a:pt x="5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5" y="2257"/>
                    </a:lnTo>
                    <a:close/>
                    <a:moveTo>
                      <a:pt x="5" y="2269"/>
                    </a:moveTo>
                    <a:lnTo>
                      <a:pt x="5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5" y="2269"/>
                    </a:lnTo>
                    <a:close/>
                    <a:moveTo>
                      <a:pt x="5" y="2280"/>
                    </a:moveTo>
                    <a:lnTo>
                      <a:pt x="5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5" y="2280"/>
                    </a:lnTo>
                    <a:close/>
                    <a:moveTo>
                      <a:pt x="5" y="2291"/>
                    </a:moveTo>
                    <a:lnTo>
                      <a:pt x="5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5" y="2291"/>
                    </a:lnTo>
                    <a:close/>
                    <a:moveTo>
                      <a:pt x="5" y="2303"/>
                    </a:moveTo>
                    <a:lnTo>
                      <a:pt x="5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5" y="2303"/>
                    </a:lnTo>
                    <a:close/>
                    <a:moveTo>
                      <a:pt x="5" y="2314"/>
                    </a:moveTo>
                    <a:lnTo>
                      <a:pt x="5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5" y="2314"/>
                    </a:lnTo>
                    <a:close/>
                    <a:moveTo>
                      <a:pt x="5" y="2325"/>
                    </a:moveTo>
                    <a:lnTo>
                      <a:pt x="5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5" y="2325"/>
                    </a:lnTo>
                    <a:close/>
                    <a:moveTo>
                      <a:pt x="5" y="2337"/>
                    </a:moveTo>
                    <a:lnTo>
                      <a:pt x="5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5" y="2337"/>
                    </a:lnTo>
                    <a:close/>
                    <a:moveTo>
                      <a:pt x="5" y="2348"/>
                    </a:moveTo>
                    <a:lnTo>
                      <a:pt x="5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5" y="2348"/>
                    </a:lnTo>
                    <a:close/>
                    <a:moveTo>
                      <a:pt x="5" y="2359"/>
                    </a:moveTo>
                    <a:lnTo>
                      <a:pt x="5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5" y="2359"/>
                    </a:lnTo>
                    <a:close/>
                    <a:moveTo>
                      <a:pt x="5" y="2371"/>
                    </a:moveTo>
                    <a:lnTo>
                      <a:pt x="5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5" y="2371"/>
                    </a:lnTo>
                    <a:close/>
                    <a:moveTo>
                      <a:pt x="5" y="2382"/>
                    </a:moveTo>
                    <a:lnTo>
                      <a:pt x="5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5" y="2382"/>
                    </a:lnTo>
                    <a:close/>
                    <a:moveTo>
                      <a:pt x="5" y="2393"/>
                    </a:moveTo>
                    <a:lnTo>
                      <a:pt x="5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5" y="2393"/>
                    </a:lnTo>
                    <a:close/>
                    <a:moveTo>
                      <a:pt x="5" y="2405"/>
                    </a:moveTo>
                    <a:lnTo>
                      <a:pt x="5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5" y="2405"/>
                    </a:lnTo>
                    <a:close/>
                    <a:moveTo>
                      <a:pt x="5" y="2416"/>
                    </a:moveTo>
                    <a:lnTo>
                      <a:pt x="5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5" y="2416"/>
                    </a:lnTo>
                    <a:close/>
                    <a:moveTo>
                      <a:pt x="5" y="2428"/>
                    </a:moveTo>
                    <a:lnTo>
                      <a:pt x="5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5" y="2428"/>
                    </a:lnTo>
                    <a:close/>
                    <a:moveTo>
                      <a:pt x="5" y="2439"/>
                    </a:moveTo>
                    <a:lnTo>
                      <a:pt x="5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5" y="2439"/>
                    </a:lnTo>
                    <a:close/>
                    <a:moveTo>
                      <a:pt x="5" y="2450"/>
                    </a:moveTo>
                    <a:lnTo>
                      <a:pt x="5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5" y="2450"/>
                    </a:lnTo>
                    <a:close/>
                    <a:moveTo>
                      <a:pt x="5" y="2462"/>
                    </a:moveTo>
                    <a:lnTo>
                      <a:pt x="5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5" y="2462"/>
                    </a:lnTo>
                    <a:close/>
                    <a:moveTo>
                      <a:pt x="5" y="2473"/>
                    </a:moveTo>
                    <a:lnTo>
                      <a:pt x="5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5" y="2473"/>
                    </a:lnTo>
                    <a:close/>
                    <a:moveTo>
                      <a:pt x="5" y="2484"/>
                    </a:moveTo>
                    <a:lnTo>
                      <a:pt x="5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5" y="2484"/>
                    </a:lnTo>
                    <a:close/>
                    <a:moveTo>
                      <a:pt x="5" y="2496"/>
                    </a:moveTo>
                    <a:lnTo>
                      <a:pt x="5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5" y="2496"/>
                    </a:lnTo>
                    <a:close/>
                    <a:moveTo>
                      <a:pt x="5" y="2507"/>
                    </a:moveTo>
                    <a:lnTo>
                      <a:pt x="5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5" y="2507"/>
                    </a:lnTo>
                    <a:close/>
                    <a:moveTo>
                      <a:pt x="5" y="2518"/>
                    </a:moveTo>
                    <a:lnTo>
                      <a:pt x="5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5" y="2518"/>
                    </a:lnTo>
                    <a:close/>
                    <a:moveTo>
                      <a:pt x="5" y="2530"/>
                    </a:moveTo>
                    <a:lnTo>
                      <a:pt x="5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5" y="2530"/>
                    </a:lnTo>
                    <a:close/>
                    <a:moveTo>
                      <a:pt x="5" y="2541"/>
                    </a:moveTo>
                    <a:lnTo>
                      <a:pt x="5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5" y="2541"/>
                    </a:lnTo>
                    <a:close/>
                    <a:moveTo>
                      <a:pt x="5" y="2552"/>
                    </a:moveTo>
                    <a:lnTo>
                      <a:pt x="5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5" y="2552"/>
                    </a:lnTo>
                    <a:close/>
                    <a:moveTo>
                      <a:pt x="5" y="2564"/>
                    </a:moveTo>
                    <a:lnTo>
                      <a:pt x="5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5" y="2564"/>
                    </a:lnTo>
                    <a:close/>
                    <a:moveTo>
                      <a:pt x="5" y="2575"/>
                    </a:moveTo>
                    <a:lnTo>
                      <a:pt x="5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5" y="2575"/>
                    </a:lnTo>
                    <a:close/>
                    <a:moveTo>
                      <a:pt x="5" y="2586"/>
                    </a:moveTo>
                    <a:lnTo>
                      <a:pt x="5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5" y="2586"/>
                    </a:lnTo>
                    <a:close/>
                    <a:moveTo>
                      <a:pt x="5" y="2598"/>
                    </a:moveTo>
                    <a:lnTo>
                      <a:pt x="5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5" y="2598"/>
                    </a:lnTo>
                    <a:close/>
                    <a:moveTo>
                      <a:pt x="5" y="2609"/>
                    </a:moveTo>
                    <a:lnTo>
                      <a:pt x="5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5" y="2609"/>
                    </a:lnTo>
                    <a:close/>
                    <a:moveTo>
                      <a:pt x="5" y="2620"/>
                    </a:moveTo>
                    <a:lnTo>
                      <a:pt x="5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5" y="2620"/>
                    </a:lnTo>
                    <a:close/>
                    <a:moveTo>
                      <a:pt x="5" y="2632"/>
                    </a:moveTo>
                    <a:lnTo>
                      <a:pt x="5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5" y="2632"/>
                    </a:lnTo>
                    <a:close/>
                    <a:moveTo>
                      <a:pt x="5" y="2643"/>
                    </a:moveTo>
                    <a:lnTo>
                      <a:pt x="5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5" y="2643"/>
                    </a:lnTo>
                    <a:close/>
                    <a:moveTo>
                      <a:pt x="5" y="2654"/>
                    </a:moveTo>
                    <a:lnTo>
                      <a:pt x="5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5" y="2654"/>
                    </a:lnTo>
                    <a:close/>
                    <a:moveTo>
                      <a:pt x="5" y="2666"/>
                    </a:moveTo>
                    <a:lnTo>
                      <a:pt x="5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5" y="2666"/>
                    </a:lnTo>
                    <a:close/>
                    <a:moveTo>
                      <a:pt x="5" y="2677"/>
                    </a:moveTo>
                    <a:lnTo>
                      <a:pt x="5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5" y="2677"/>
                    </a:lnTo>
                    <a:close/>
                    <a:moveTo>
                      <a:pt x="5" y="2688"/>
                    </a:moveTo>
                    <a:lnTo>
                      <a:pt x="5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5" y="2688"/>
                    </a:lnTo>
                    <a:close/>
                    <a:moveTo>
                      <a:pt x="5" y="2700"/>
                    </a:moveTo>
                    <a:lnTo>
                      <a:pt x="5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5" y="2700"/>
                    </a:lnTo>
                    <a:close/>
                    <a:moveTo>
                      <a:pt x="5" y="2711"/>
                    </a:moveTo>
                    <a:lnTo>
                      <a:pt x="5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5" y="2711"/>
                    </a:lnTo>
                    <a:close/>
                    <a:moveTo>
                      <a:pt x="5" y="2722"/>
                    </a:moveTo>
                    <a:lnTo>
                      <a:pt x="5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5" y="2722"/>
                    </a:lnTo>
                    <a:close/>
                    <a:moveTo>
                      <a:pt x="5" y="2734"/>
                    </a:moveTo>
                    <a:lnTo>
                      <a:pt x="5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5" y="2734"/>
                    </a:lnTo>
                    <a:close/>
                    <a:moveTo>
                      <a:pt x="5" y="2745"/>
                    </a:moveTo>
                    <a:lnTo>
                      <a:pt x="5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5" y="2745"/>
                    </a:lnTo>
                    <a:close/>
                    <a:moveTo>
                      <a:pt x="5" y="2757"/>
                    </a:moveTo>
                    <a:lnTo>
                      <a:pt x="5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5" y="2757"/>
                    </a:lnTo>
                    <a:close/>
                    <a:moveTo>
                      <a:pt x="5" y="2768"/>
                    </a:moveTo>
                    <a:lnTo>
                      <a:pt x="5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5" y="2768"/>
                    </a:lnTo>
                    <a:close/>
                    <a:moveTo>
                      <a:pt x="5" y="2779"/>
                    </a:moveTo>
                    <a:lnTo>
                      <a:pt x="5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5" y="2779"/>
                    </a:lnTo>
                    <a:close/>
                    <a:moveTo>
                      <a:pt x="5" y="2791"/>
                    </a:moveTo>
                    <a:lnTo>
                      <a:pt x="5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5" y="2791"/>
                    </a:lnTo>
                    <a:close/>
                    <a:moveTo>
                      <a:pt x="5" y="2802"/>
                    </a:moveTo>
                    <a:lnTo>
                      <a:pt x="5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5" y="2802"/>
                    </a:lnTo>
                    <a:close/>
                    <a:moveTo>
                      <a:pt x="5" y="2813"/>
                    </a:moveTo>
                    <a:lnTo>
                      <a:pt x="5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5" y="2813"/>
                    </a:lnTo>
                    <a:close/>
                    <a:moveTo>
                      <a:pt x="5" y="2825"/>
                    </a:moveTo>
                    <a:lnTo>
                      <a:pt x="5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5" y="2825"/>
                    </a:lnTo>
                    <a:close/>
                    <a:moveTo>
                      <a:pt x="5" y="2836"/>
                    </a:moveTo>
                    <a:lnTo>
                      <a:pt x="5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5" y="2836"/>
                    </a:lnTo>
                    <a:close/>
                    <a:moveTo>
                      <a:pt x="5" y="2847"/>
                    </a:moveTo>
                    <a:lnTo>
                      <a:pt x="5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5" y="2847"/>
                    </a:lnTo>
                    <a:close/>
                    <a:moveTo>
                      <a:pt x="5" y="2859"/>
                    </a:moveTo>
                    <a:lnTo>
                      <a:pt x="5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5" y="2859"/>
                    </a:lnTo>
                    <a:close/>
                    <a:moveTo>
                      <a:pt x="5" y="2870"/>
                    </a:moveTo>
                    <a:lnTo>
                      <a:pt x="5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5" y="2870"/>
                    </a:lnTo>
                    <a:close/>
                    <a:moveTo>
                      <a:pt x="5" y="2881"/>
                    </a:moveTo>
                    <a:lnTo>
                      <a:pt x="5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5" y="2881"/>
                    </a:lnTo>
                    <a:close/>
                    <a:moveTo>
                      <a:pt x="5" y="2893"/>
                    </a:moveTo>
                    <a:lnTo>
                      <a:pt x="5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5" y="2893"/>
                    </a:lnTo>
                    <a:close/>
                    <a:moveTo>
                      <a:pt x="5" y="2904"/>
                    </a:moveTo>
                    <a:lnTo>
                      <a:pt x="5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5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6" name="Freeform 68"/>
              <p:cNvSpPr>
                <a:spLocks noEditPoints="1"/>
              </p:cNvSpPr>
              <p:nvPr/>
            </p:nvSpPr>
            <p:spPr bwMode="auto">
              <a:xfrm>
                <a:off x="1666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7" name="Freeform 69"/>
              <p:cNvSpPr>
                <a:spLocks noEditPoints="1"/>
              </p:cNvSpPr>
              <p:nvPr/>
            </p:nvSpPr>
            <p:spPr bwMode="auto">
              <a:xfrm>
                <a:off x="2109" y="636"/>
                <a:ext cx="5" cy="2910"/>
              </a:xfrm>
              <a:custGeom>
                <a:avLst/>
                <a:gdLst>
                  <a:gd name="T0" fmla="*/ 5 w 5"/>
                  <a:gd name="T1" fmla="*/ 45 h 2910"/>
                  <a:gd name="T2" fmla="*/ 5 w 5"/>
                  <a:gd name="T3" fmla="*/ 96 h 2910"/>
                  <a:gd name="T4" fmla="*/ 0 w 5"/>
                  <a:gd name="T5" fmla="*/ 142 h 2910"/>
                  <a:gd name="T6" fmla="*/ 0 w 5"/>
                  <a:gd name="T7" fmla="*/ 181 h 2910"/>
                  <a:gd name="T8" fmla="*/ 5 w 5"/>
                  <a:gd name="T9" fmla="*/ 227 h 2910"/>
                  <a:gd name="T10" fmla="*/ 5 w 5"/>
                  <a:gd name="T11" fmla="*/ 283 h 2910"/>
                  <a:gd name="T12" fmla="*/ 5 w 5"/>
                  <a:gd name="T13" fmla="*/ 334 h 2910"/>
                  <a:gd name="T14" fmla="*/ 0 w 5"/>
                  <a:gd name="T15" fmla="*/ 380 h 2910"/>
                  <a:gd name="T16" fmla="*/ 0 w 5"/>
                  <a:gd name="T17" fmla="*/ 420 h 2910"/>
                  <a:gd name="T18" fmla="*/ 5 w 5"/>
                  <a:gd name="T19" fmla="*/ 465 h 2910"/>
                  <a:gd name="T20" fmla="*/ 5 w 5"/>
                  <a:gd name="T21" fmla="*/ 522 h 2910"/>
                  <a:gd name="T22" fmla="*/ 5 w 5"/>
                  <a:gd name="T23" fmla="*/ 573 h 2910"/>
                  <a:gd name="T24" fmla="*/ 0 w 5"/>
                  <a:gd name="T25" fmla="*/ 618 h 2910"/>
                  <a:gd name="T26" fmla="*/ 0 w 5"/>
                  <a:gd name="T27" fmla="*/ 658 h 2910"/>
                  <a:gd name="T28" fmla="*/ 5 w 5"/>
                  <a:gd name="T29" fmla="*/ 703 h 2910"/>
                  <a:gd name="T30" fmla="*/ 5 w 5"/>
                  <a:gd name="T31" fmla="*/ 760 h 2910"/>
                  <a:gd name="T32" fmla="*/ 5 w 5"/>
                  <a:gd name="T33" fmla="*/ 811 h 2910"/>
                  <a:gd name="T34" fmla="*/ 0 w 5"/>
                  <a:gd name="T35" fmla="*/ 856 h 2910"/>
                  <a:gd name="T36" fmla="*/ 0 w 5"/>
                  <a:gd name="T37" fmla="*/ 896 h 2910"/>
                  <a:gd name="T38" fmla="*/ 5 w 5"/>
                  <a:gd name="T39" fmla="*/ 941 h 2910"/>
                  <a:gd name="T40" fmla="*/ 5 w 5"/>
                  <a:gd name="T41" fmla="*/ 998 h 2910"/>
                  <a:gd name="T42" fmla="*/ 5 w 5"/>
                  <a:gd name="T43" fmla="*/ 1049 h 2910"/>
                  <a:gd name="T44" fmla="*/ 0 w 5"/>
                  <a:gd name="T45" fmla="*/ 1095 h 2910"/>
                  <a:gd name="T46" fmla="*/ 0 w 5"/>
                  <a:gd name="T47" fmla="*/ 1134 h 2910"/>
                  <a:gd name="T48" fmla="*/ 5 w 5"/>
                  <a:gd name="T49" fmla="*/ 1180 h 2910"/>
                  <a:gd name="T50" fmla="*/ 5 w 5"/>
                  <a:gd name="T51" fmla="*/ 1236 h 2910"/>
                  <a:gd name="T52" fmla="*/ 5 w 5"/>
                  <a:gd name="T53" fmla="*/ 1287 h 2910"/>
                  <a:gd name="T54" fmla="*/ 0 w 5"/>
                  <a:gd name="T55" fmla="*/ 1333 h 2910"/>
                  <a:gd name="T56" fmla="*/ 0 w 5"/>
                  <a:gd name="T57" fmla="*/ 1372 h 2910"/>
                  <a:gd name="T58" fmla="*/ 5 w 5"/>
                  <a:gd name="T59" fmla="*/ 1418 h 2910"/>
                  <a:gd name="T60" fmla="*/ 5 w 5"/>
                  <a:gd name="T61" fmla="*/ 1475 h 2910"/>
                  <a:gd name="T62" fmla="*/ 5 w 5"/>
                  <a:gd name="T63" fmla="*/ 1526 h 2910"/>
                  <a:gd name="T64" fmla="*/ 0 w 5"/>
                  <a:gd name="T65" fmla="*/ 1571 h 2910"/>
                  <a:gd name="T66" fmla="*/ 0 w 5"/>
                  <a:gd name="T67" fmla="*/ 1611 h 2910"/>
                  <a:gd name="T68" fmla="*/ 5 w 5"/>
                  <a:gd name="T69" fmla="*/ 1656 h 2910"/>
                  <a:gd name="T70" fmla="*/ 5 w 5"/>
                  <a:gd name="T71" fmla="*/ 1713 h 2910"/>
                  <a:gd name="T72" fmla="*/ 5 w 5"/>
                  <a:gd name="T73" fmla="*/ 1764 h 2910"/>
                  <a:gd name="T74" fmla="*/ 0 w 5"/>
                  <a:gd name="T75" fmla="*/ 1809 h 2910"/>
                  <a:gd name="T76" fmla="*/ 0 w 5"/>
                  <a:gd name="T77" fmla="*/ 1849 h 2910"/>
                  <a:gd name="T78" fmla="*/ 5 w 5"/>
                  <a:gd name="T79" fmla="*/ 1894 h 2910"/>
                  <a:gd name="T80" fmla="*/ 5 w 5"/>
                  <a:gd name="T81" fmla="*/ 1951 h 2910"/>
                  <a:gd name="T82" fmla="*/ 5 w 5"/>
                  <a:gd name="T83" fmla="*/ 2002 h 2910"/>
                  <a:gd name="T84" fmla="*/ 0 w 5"/>
                  <a:gd name="T85" fmla="*/ 2047 h 2910"/>
                  <a:gd name="T86" fmla="*/ 0 w 5"/>
                  <a:gd name="T87" fmla="*/ 2087 h 2910"/>
                  <a:gd name="T88" fmla="*/ 5 w 5"/>
                  <a:gd name="T89" fmla="*/ 2133 h 2910"/>
                  <a:gd name="T90" fmla="*/ 5 w 5"/>
                  <a:gd name="T91" fmla="*/ 2189 h 2910"/>
                  <a:gd name="T92" fmla="*/ 5 w 5"/>
                  <a:gd name="T93" fmla="*/ 2240 h 2910"/>
                  <a:gd name="T94" fmla="*/ 0 w 5"/>
                  <a:gd name="T95" fmla="*/ 2286 h 2910"/>
                  <a:gd name="T96" fmla="*/ 0 w 5"/>
                  <a:gd name="T97" fmla="*/ 2325 h 2910"/>
                  <a:gd name="T98" fmla="*/ 5 w 5"/>
                  <a:gd name="T99" fmla="*/ 2371 h 2910"/>
                  <a:gd name="T100" fmla="*/ 5 w 5"/>
                  <a:gd name="T101" fmla="*/ 2428 h 2910"/>
                  <a:gd name="T102" fmla="*/ 5 w 5"/>
                  <a:gd name="T103" fmla="*/ 2479 h 2910"/>
                  <a:gd name="T104" fmla="*/ 0 w 5"/>
                  <a:gd name="T105" fmla="*/ 2524 h 2910"/>
                  <a:gd name="T106" fmla="*/ 0 w 5"/>
                  <a:gd name="T107" fmla="*/ 2564 h 2910"/>
                  <a:gd name="T108" fmla="*/ 5 w 5"/>
                  <a:gd name="T109" fmla="*/ 2609 h 2910"/>
                  <a:gd name="T110" fmla="*/ 5 w 5"/>
                  <a:gd name="T111" fmla="*/ 2666 h 2910"/>
                  <a:gd name="T112" fmla="*/ 5 w 5"/>
                  <a:gd name="T113" fmla="*/ 2717 h 2910"/>
                  <a:gd name="T114" fmla="*/ 0 w 5"/>
                  <a:gd name="T115" fmla="*/ 2762 h 2910"/>
                  <a:gd name="T116" fmla="*/ 0 w 5"/>
                  <a:gd name="T117" fmla="*/ 2802 h 2910"/>
                  <a:gd name="T118" fmla="*/ 5 w 5"/>
                  <a:gd name="T119" fmla="*/ 2847 h 2910"/>
                  <a:gd name="T120" fmla="*/ 5 w 5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" h="291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1"/>
                    </a:moveTo>
                    <a:lnTo>
                      <a:pt x="5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  <a:moveTo>
                      <a:pt x="5" y="22"/>
                    </a:moveTo>
                    <a:lnTo>
                      <a:pt x="5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5" y="22"/>
                    </a:lnTo>
                    <a:close/>
                    <a:moveTo>
                      <a:pt x="5" y="3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5" y="34"/>
                    </a:lnTo>
                    <a:close/>
                    <a:moveTo>
                      <a:pt x="5" y="45"/>
                    </a:moveTo>
                    <a:lnTo>
                      <a:pt x="5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5" y="45"/>
                    </a:lnTo>
                    <a:close/>
                    <a:moveTo>
                      <a:pt x="5" y="56"/>
                    </a:moveTo>
                    <a:lnTo>
                      <a:pt x="5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5" y="56"/>
                    </a:lnTo>
                    <a:close/>
                    <a:moveTo>
                      <a:pt x="5" y="68"/>
                    </a:moveTo>
                    <a:lnTo>
                      <a:pt x="5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5" y="68"/>
                    </a:lnTo>
                    <a:close/>
                    <a:moveTo>
                      <a:pt x="5" y="79"/>
                    </a:moveTo>
                    <a:lnTo>
                      <a:pt x="5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  <a:moveTo>
                      <a:pt x="5" y="91"/>
                    </a:moveTo>
                    <a:lnTo>
                      <a:pt x="5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5" y="91"/>
                    </a:lnTo>
                    <a:close/>
                    <a:moveTo>
                      <a:pt x="5" y="102"/>
                    </a:moveTo>
                    <a:lnTo>
                      <a:pt x="5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5" y="102"/>
                    </a:lnTo>
                    <a:close/>
                    <a:moveTo>
                      <a:pt x="5" y="113"/>
                    </a:moveTo>
                    <a:lnTo>
                      <a:pt x="5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5" y="113"/>
                    </a:lnTo>
                    <a:close/>
                    <a:moveTo>
                      <a:pt x="5" y="125"/>
                    </a:moveTo>
                    <a:lnTo>
                      <a:pt x="5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5" y="125"/>
                    </a:lnTo>
                    <a:close/>
                    <a:moveTo>
                      <a:pt x="5" y="136"/>
                    </a:moveTo>
                    <a:lnTo>
                      <a:pt x="5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5" y="136"/>
                    </a:lnTo>
                    <a:close/>
                    <a:moveTo>
                      <a:pt x="5" y="147"/>
                    </a:moveTo>
                    <a:lnTo>
                      <a:pt x="5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5" y="147"/>
                    </a:lnTo>
                    <a:close/>
                    <a:moveTo>
                      <a:pt x="5" y="159"/>
                    </a:moveTo>
                    <a:lnTo>
                      <a:pt x="5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5" y="159"/>
                    </a:lnTo>
                    <a:close/>
                    <a:moveTo>
                      <a:pt x="5" y="170"/>
                    </a:moveTo>
                    <a:lnTo>
                      <a:pt x="5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5" y="170"/>
                    </a:lnTo>
                    <a:close/>
                    <a:moveTo>
                      <a:pt x="5" y="181"/>
                    </a:moveTo>
                    <a:lnTo>
                      <a:pt x="5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5" y="181"/>
                    </a:lnTo>
                    <a:close/>
                    <a:moveTo>
                      <a:pt x="5" y="193"/>
                    </a:moveTo>
                    <a:lnTo>
                      <a:pt x="5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5" y="193"/>
                    </a:lnTo>
                    <a:close/>
                    <a:moveTo>
                      <a:pt x="5" y="204"/>
                    </a:moveTo>
                    <a:lnTo>
                      <a:pt x="5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5" y="204"/>
                    </a:lnTo>
                    <a:close/>
                    <a:moveTo>
                      <a:pt x="5" y="215"/>
                    </a:moveTo>
                    <a:lnTo>
                      <a:pt x="5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5" y="215"/>
                    </a:lnTo>
                    <a:close/>
                    <a:moveTo>
                      <a:pt x="5" y="227"/>
                    </a:moveTo>
                    <a:lnTo>
                      <a:pt x="5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5" y="227"/>
                    </a:lnTo>
                    <a:close/>
                    <a:moveTo>
                      <a:pt x="5" y="238"/>
                    </a:moveTo>
                    <a:lnTo>
                      <a:pt x="5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5" y="238"/>
                    </a:lnTo>
                    <a:close/>
                    <a:moveTo>
                      <a:pt x="5" y="249"/>
                    </a:moveTo>
                    <a:lnTo>
                      <a:pt x="5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5" y="249"/>
                    </a:lnTo>
                    <a:close/>
                    <a:moveTo>
                      <a:pt x="5" y="261"/>
                    </a:moveTo>
                    <a:lnTo>
                      <a:pt x="5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5" y="261"/>
                    </a:lnTo>
                    <a:close/>
                    <a:moveTo>
                      <a:pt x="5" y="272"/>
                    </a:moveTo>
                    <a:lnTo>
                      <a:pt x="5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5" y="272"/>
                    </a:lnTo>
                    <a:close/>
                    <a:moveTo>
                      <a:pt x="5" y="283"/>
                    </a:moveTo>
                    <a:lnTo>
                      <a:pt x="5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5" y="283"/>
                    </a:lnTo>
                    <a:close/>
                    <a:moveTo>
                      <a:pt x="5" y="295"/>
                    </a:moveTo>
                    <a:lnTo>
                      <a:pt x="5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5" y="295"/>
                    </a:lnTo>
                    <a:close/>
                    <a:moveTo>
                      <a:pt x="5" y="306"/>
                    </a:moveTo>
                    <a:lnTo>
                      <a:pt x="5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5" y="306"/>
                    </a:lnTo>
                    <a:close/>
                    <a:moveTo>
                      <a:pt x="5" y="317"/>
                    </a:moveTo>
                    <a:lnTo>
                      <a:pt x="5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5" y="317"/>
                    </a:lnTo>
                    <a:close/>
                    <a:moveTo>
                      <a:pt x="5" y="329"/>
                    </a:moveTo>
                    <a:lnTo>
                      <a:pt x="5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5" y="329"/>
                    </a:lnTo>
                    <a:close/>
                    <a:moveTo>
                      <a:pt x="5" y="340"/>
                    </a:moveTo>
                    <a:lnTo>
                      <a:pt x="5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5" y="340"/>
                    </a:lnTo>
                    <a:close/>
                    <a:moveTo>
                      <a:pt x="5" y="351"/>
                    </a:moveTo>
                    <a:lnTo>
                      <a:pt x="5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5" y="351"/>
                    </a:lnTo>
                    <a:close/>
                    <a:moveTo>
                      <a:pt x="5" y="363"/>
                    </a:moveTo>
                    <a:lnTo>
                      <a:pt x="5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5" y="363"/>
                    </a:lnTo>
                    <a:close/>
                    <a:moveTo>
                      <a:pt x="5" y="374"/>
                    </a:moveTo>
                    <a:lnTo>
                      <a:pt x="5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5" y="374"/>
                    </a:lnTo>
                    <a:close/>
                    <a:moveTo>
                      <a:pt x="5" y="385"/>
                    </a:moveTo>
                    <a:lnTo>
                      <a:pt x="5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5" y="385"/>
                    </a:lnTo>
                    <a:close/>
                    <a:moveTo>
                      <a:pt x="5" y="397"/>
                    </a:moveTo>
                    <a:lnTo>
                      <a:pt x="5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5" y="397"/>
                    </a:lnTo>
                    <a:close/>
                    <a:moveTo>
                      <a:pt x="5" y="408"/>
                    </a:moveTo>
                    <a:lnTo>
                      <a:pt x="5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5" y="408"/>
                    </a:lnTo>
                    <a:close/>
                    <a:moveTo>
                      <a:pt x="5" y="420"/>
                    </a:moveTo>
                    <a:lnTo>
                      <a:pt x="5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5" y="420"/>
                    </a:lnTo>
                    <a:close/>
                    <a:moveTo>
                      <a:pt x="5" y="431"/>
                    </a:moveTo>
                    <a:lnTo>
                      <a:pt x="5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5" y="431"/>
                    </a:lnTo>
                    <a:close/>
                    <a:moveTo>
                      <a:pt x="5" y="442"/>
                    </a:moveTo>
                    <a:lnTo>
                      <a:pt x="5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5" y="442"/>
                    </a:lnTo>
                    <a:close/>
                    <a:moveTo>
                      <a:pt x="5" y="454"/>
                    </a:moveTo>
                    <a:lnTo>
                      <a:pt x="5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5" y="454"/>
                    </a:lnTo>
                    <a:close/>
                    <a:moveTo>
                      <a:pt x="5" y="465"/>
                    </a:moveTo>
                    <a:lnTo>
                      <a:pt x="5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5" y="465"/>
                    </a:lnTo>
                    <a:close/>
                    <a:moveTo>
                      <a:pt x="5" y="476"/>
                    </a:moveTo>
                    <a:lnTo>
                      <a:pt x="5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5" y="476"/>
                    </a:lnTo>
                    <a:close/>
                    <a:moveTo>
                      <a:pt x="5" y="488"/>
                    </a:moveTo>
                    <a:lnTo>
                      <a:pt x="5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5" y="488"/>
                    </a:lnTo>
                    <a:close/>
                    <a:moveTo>
                      <a:pt x="5" y="499"/>
                    </a:moveTo>
                    <a:lnTo>
                      <a:pt x="5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5" y="499"/>
                    </a:lnTo>
                    <a:close/>
                    <a:moveTo>
                      <a:pt x="5" y="510"/>
                    </a:moveTo>
                    <a:lnTo>
                      <a:pt x="5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5" y="510"/>
                    </a:lnTo>
                    <a:close/>
                    <a:moveTo>
                      <a:pt x="5" y="522"/>
                    </a:moveTo>
                    <a:lnTo>
                      <a:pt x="5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5" y="522"/>
                    </a:lnTo>
                    <a:close/>
                    <a:moveTo>
                      <a:pt x="5" y="533"/>
                    </a:moveTo>
                    <a:lnTo>
                      <a:pt x="5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5" y="533"/>
                    </a:lnTo>
                    <a:close/>
                    <a:moveTo>
                      <a:pt x="5" y="544"/>
                    </a:moveTo>
                    <a:lnTo>
                      <a:pt x="5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5" y="544"/>
                    </a:lnTo>
                    <a:close/>
                    <a:moveTo>
                      <a:pt x="5" y="556"/>
                    </a:moveTo>
                    <a:lnTo>
                      <a:pt x="5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5" y="556"/>
                    </a:lnTo>
                    <a:close/>
                    <a:moveTo>
                      <a:pt x="5" y="567"/>
                    </a:moveTo>
                    <a:lnTo>
                      <a:pt x="5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5" y="567"/>
                    </a:lnTo>
                    <a:close/>
                    <a:moveTo>
                      <a:pt x="5" y="578"/>
                    </a:moveTo>
                    <a:lnTo>
                      <a:pt x="5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5" y="578"/>
                    </a:lnTo>
                    <a:close/>
                    <a:moveTo>
                      <a:pt x="5" y="590"/>
                    </a:moveTo>
                    <a:lnTo>
                      <a:pt x="5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5" y="590"/>
                    </a:lnTo>
                    <a:close/>
                    <a:moveTo>
                      <a:pt x="5" y="601"/>
                    </a:moveTo>
                    <a:lnTo>
                      <a:pt x="5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5" y="601"/>
                    </a:lnTo>
                    <a:close/>
                    <a:moveTo>
                      <a:pt x="5" y="612"/>
                    </a:moveTo>
                    <a:lnTo>
                      <a:pt x="5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5" y="612"/>
                    </a:lnTo>
                    <a:close/>
                    <a:moveTo>
                      <a:pt x="5" y="624"/>
                    </a:moveTo>
                    <a:lnTo>
                      <a:pt x="5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5" y="624"/>
                    </a:lnTo>
                    <a:close/>
                    <a:moveTo>
                      <a:pt x="5" y="635"/>
                    </a:moveTo>
                    <a:lnTo>
                      <a:pt x="5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5" y="635"/>
                    </a:lnTo>
                    <a:close/>
                    <a:moveTo>
                      <a:pt x="5" y="646"/>
                    </a:moveTo>
                    <a:lnTo>
                      <a:pt x="5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5" y="646"/>
                    </a:lnTo>
                    <a:close/>
                    <a:moveTo>
                      <a:pt x="5" y="658"/>
                    </a:moveTo>
                    <a:lnTo>
                      <a:pt x="5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5" y="658"/>
                    </a:lnTo>
                    <a:close/>
                    <a:moveTo>
                      <a:pt x="5" y="669"/>
                    </a:moveTo>
                    <a:lnTo>
                      <a:pt x="5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5" y="669"/>
                    </a:lnTo>
                    <a:close/>
                    <a:moveTo>
                      <a:pt x="5" y="680"/>
                    </a:moveTo>
                    <a:lnTo>
                      <a:pt x="5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5" y="680"/>
                    </a:lnTo>
                    <a:close/>
                    <a:moveTo>
                      <a:pt x="5" y="692"/>
                    </a:moveTo>
                    <a:lnTo>
                      <a:pt x="5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5" y="692"/>
                    </a:lnTo>
                    <a:close/>
                    <a:moveTo>
                      <a:pt x="5" y="703"/>
                    </a:moveTo>
                    <a:lnTo>
                      <a:pt x="5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5" y="703"/>
                    </a:lnTo>
                    <a:close/>
                    <a:moveTo>
                      <a:pt x="5" y="714"/>
                    </a:moveTo>
                    <a:lnTo>
                      <a:pt x="5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5" y="714"/>
                    </a:lnTo>
                    <a:close/>
                    <a:moveTo>
                      <a:pt x="5" y="726"/>
                    </a:moveTo>
                    <a:lnTo>
                      <a:pt x="5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5" y="726"/>
                    </a:lnTo>
                    <a:close/>
                    <a:moveTo>
                      <a:pt x="5" y="737"/>
                    </a:moveTo>
                    <a:lnTo>
                      <a:pt x="5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5" y="737"/>
                    </a:lnTo>
                    <a:close/>
                    <a:moveTo>
                      <a:pt x="5" y="749"/>
                    </a:moveTo>
                    <a:lnTo>
                      <a:pt x="5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5" y="749"/>
                    </a:lnTo>
                    <a:close/>
                    <a:moveTo>
                      <a:pt x="5" y="760"/>
                    </a:moveTo>
                    <a:lnTo>
                      <a:pt x="5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5" y="760"/>
                    </a:lnTo>
                    <a:close/>
                    <a:moveTo>
                      <a:pt x="5" y="771"/>
                    </a:moveTo>
                    <a:lnTo>
                      <a:pt x="5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5" y="771"/>
                    </a:lnTo>
                    <a:close/>
                    <a:moveTo>
                      <a:pt x="5" y="783"/>
                    </a:moveTo>
                    <a:lnTo>
                      <a:pt x="5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5" y="783"/>
                    </a:lnTo>
                    <a:close/>
                    <a:moveTo>
                      <a:pt x="5" y="794"/>
                    </a:moveTo>
                    <a:lnTo>
                      <a:pt x="5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5" y="794"/>
                    </a:lnTo>
                    <a:close/>
                    <a:moveTo>
                      <a:pt x="5" y="805"/>
                    </a:moveTo>
                    <a:lnTo>
                      <a:pt x="5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5" y="805"/>
                    </a:lnTo>
                    <a:close/>
                    <a:moveTo>
                      <a:pt x="5" y="817"/>
                    </a:moveTo>
                    <a:lnTo>
                      <a:pt x="5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5" y="817"/>
                    </a:lnTo>
                    <a:close/>
                    <a:moveTo>
                      <a:pt x="5" y="828"/>
                    </a:moveTo>
                    <a:lnTo>
                      <a:pt x="5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5" y="828"/>
                    </a:lnTo>
                    <a:close/>
                    <a:moveTo>
                      <a:pt x="5" y="839"/>
                    </a:moveTo>
                    <a:lnTo>
                      <a:pt x="5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5" y="839"/>
                    </a:lnTo>
                    <a:close/>
                    <a:moveTo>
                      <a:pt x="5" y="851"/>
                    </a:moveTo>
                    <a:lnTo>
                      <a:pt x="5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5" y="851"/>
                    </a:lnTo>
                    <a:close/>
                    <a:moveTo>
                      <a:pt x="5" y="862"/>
                    </a:moveTo>
                    <a:lnTo>
                      <a:pt x="5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5" y="862"/>
                    </a:lnTo>
                    <a:close/>
                    <a:moveTo>
                      <a:pt x="5" y="873"/>
                    </a:moveTo>
                    <a:lnTo>
                      <a:pt x="5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5" y="873"/>
                    </a:lnTo>
                    <a:close/>
                    <a:moveTo>
                      <a:pt x="5" y="885"/>
                    </a:moveTo>
                    <a:lnTo>
                      <a:pt x="5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5" y="885"/>
                    </a:lnTo>
                    <a:close/>
                    <a:moveTo>
                      <a:pt x="5" y="896"/>
                    </a:moveTo>
                    <a:lnTo>
                      <a:pt x="5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5" y="896"/>
                    </a:lnTo>
                    <a:close/>
                    <a:moveTo>
                      <a:pt x="5" y="907"/>
                    </a:moveTo>
                    <a:lnTo>
                      <a:pt x="5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5" y="907"/>
                    </a:lnTo>
                    <a:close/>
                    <a:moveTo>
                      <a:pt x="5" y="919"/>
                    </a:moveTo>
                    <a:lnTo>
                      <a:pt x="5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5" y="919"/>
                    </a:lnTo>
                    <a:close/>
                    <a:moveTo>
                      <a:pt x="5" y="930"/>
                    </a:moveTo>
                    <a:lnTo>
                      <a:pt x="5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5" y="930"/>
                    </a:lnTo>
                    <a:close/>
                    <a:moveTo>
                      <a:pt x="5" y="941"/>
                    </a:moveTo>
                    <a:lnTo>
                      <a:pt x="5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5" y="941"/>
                    </a:lnTo>
                    <a:close/>
                    <a:moveTo>
                      <a:pt x="5" y="953"/>
                    </a:moveTo>
                    <a:lnTo>
                      <a:pt x="5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5" y="953"/>
                    </a:lnTo>
                    <a:close/>
                    <a:moveTo>
                      <a:pt x="5" y="964"/>
                    </a:moveTo>
                    <a:lnTo>
                      <a:pt x="5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5" y="964"/>
                    </a:lnTo>
                    <a:close/>
                    <a:moveTo>
                      <a:pt x="5" y="975"/>
                    </a:moveTo>
                    <a:lnTo>
                      <a:pt x="5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5" y="975"/>
                    </a:lnTo>
                    <a:close/>
                    <a:moveTo>
                      <a:pt x="5" y="987"/>
                    </a:moveTo>
                    <a:lnTo>
                      <a:pt x="5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5" y="987"/>
                    </a:lnTo>
                    <a:close/>
                    <a:moveTo>
                      <a:pt x="5" y="998"/>
                    </a:moveTo>
                    <a:lnTo>
                      <a:pt x="5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5" y="998"/>
                    </a:lnTo>
                    <a:close/>
                    <a:moveTo>
                      <a:pt x="5" y="1009"/>
                    </a:moveTo>
                    <a:lnTo>
                      <a:pt x="5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5" y="1009"/>
                    </a:lnTo>
                    <a:close/>
                    <a:moveTo>
                      <a:pt x="5" y="1021"/>
                    </a:moveTo>
                    <a:lnTo>
                      <a:pt x="5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5" y="1021"/>
                    </a:lnTo>
                    <a:close/>
                    <a:moveTo>
                      <a:pt x="5" y="1032"/>
                    </a:moveTo>
                    <a:lnTo>
                      <a:pt x="5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5" y="1032"/>
                    </a:lnTo>
                    <a:close/>
                    <a:moveTo>
                      <a:pt x="5" y="1043"/>
                    </a:moveTo>
                    <a:lnTo>
                      <a:pt x="5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5" y="1043"/>
                    </a:lnTo>
                    <a:close/>
                    <a:moveTo>
                      <a:pt x="5" y="1055"/>
                    </a:moveTo>
                    <a:lnTo>
                      <a:pt x="5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5" y="1055"/>
                    </a:lnTo>
                    <a:close/>
                    <a:moveTo>
                      <a:pt x="5" y="1066"/>
                    </a:moveTo>
                    <a:lnTo>
                      <a:pt x="5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5" y="1066"/>
                    </a:lnTo>
                    <a:close/>
                    <a:moveTo>
                      <a:pt x="5" y="1078"/>
                    </a:moveTo>
                    <a:lnTo>
                      <a:pt x="5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5" y="1078"/>
                    </a:lnTo>
                    <a:close/>
                    <a:moveTo>
                      <a:pt x="5" y="1089"/>
                    </a:moveTo>
                    <a:lnTo>
                      <a:pt x="5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5" y="1089"/>
                    </a:lnTo>
                    <a:close/>
                    <a:moveTo>
                      <a:pt x="5" y="1100"/>
                    </a:moveTo>
                    <a:lnTo>
                      <a:pt x="5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5" y="1100"/>
                    </a:lnTo>
                    <a:close/>
                    <a:moveTo>
                      <a:pt x="5" y="1112"/>
                    </a:moveTo>
                    <a:lnTo>
                      <a:pt x="5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5" y="1112"/>
                    </a:lnTo>
                    <a:close/>
                    <a:moveTo>
                      <a:pt x="5" y="1123"/>
                    </a:moveTo>
                    <a:lnTo>
                      <a:pt x="5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5" y="1123"/>
                    </a:lnTo>
                    <a:close/>
                    <a:moveTo>
                      <a:pt x="5" y="1134"/>
                    </a:moveTo>
                    <a:lnTo>
                      <a:pt x="5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5" y="1134"/>
                    </a:lnTo>
                    <a:close/>
                    <a:moveTo>
                      <a:pt x="5" y="1146"/>
                    </a:moveTo>
                    <a:lnTo>
                      <a:pt x="5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5" y="1146"/>
                    </a:lnTo>
                    <a:close/>
                    <a:moveTo>
                      <a:pt x="5" y="1157"/>
                    </a:moveTo>
                    <a:lnTo>
                      <a:pt x="5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5" y="1157"/>
                    </a:lnTo>
                    <a:close/>
                    <a:moveTo>
                      <a:pt x="5" y="1168"/>
                    </a:moveTo>
                    <a:lnTo>
                      <a:pt x="5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5" y="1168"/>
                    </a:lnTo>
                    <a:close/>
                    <a:moveTo>
                      <a:pt x="5" y="1180"/>
                    </a:moveTo>
                    <a:lnTo>
                      <a:pt x="5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5" y="1180"/>
                    </a:lnTo>
                    <a:close/>
                    <a:moveTo>
                      <a:pt x="5" y="1191"/>
                    </a:moveTo>
                    <a:lnTo>
                      <a:pt x="5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5" y="1191"/>
                    </a:lnTo>
                    <a:close/>
                    <a:moveTo>
                      <a:pt x="5" y="1202"/>
                    </a:moveTo>
                    <a:lnTo>
                      <a:pt x="5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5" y="1202"/>
                    </a:lnTo>
                    <a:close/>
                    <a:moveTo>
                      <a:pt x="5" y="1214"/>
                    </a:moveTo>
                    <a:lnTo>
                      <a:pt x="5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5" y="1214"/>
                    </a:lnTo>
                    <a:close/>
                    <a:moveTo>
                      <a:pt x="5" y="1225"/>
                    </a:moveTo>
                    <a:lnTo>
                      <a:pt x="5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5" y="1225"/>
                    </a:lnTo>
                    <a:close/>
                    <a:moveTo>
                      <a:pt x="5" y="1236"/>
                    </a:moveTo>
                    <a:lnTo>
                      <a:pt x="5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5" y="1236"/>
                    </a:lnTo>
                    <a:close/>
                    <a:moveTo>
                      <a:pt x="5" y="1248"/>
                    </a:moveTo>
                    <a:lnTo>
                      <a:pt x="5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5" y="1248"/>
                    </a:lnTo>
                    <a:close/>
                    <a:moveTo>
                      <a:pt x="5" y="1259"/>
                    </a:moveTo>
                    <a:lnTo>
                      <a:pt x="5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5" y="1259"/>
                    </a:lnTo>
                    <a:close/>
                    <a:moveTo>
                      <a:pt x="5" y="1270"/>
                    </a:moveTo>
                    <a:lnTo>
                      <a:pt x="5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5" y="1270"/>
                    </a:lnTo>
                    <a:close/>
                    <a:moveTo>
                      <a:pt x="5" y="1282"/>
                    </a:moveTo>
                    <a:lnTo>
                      <a:pt x="5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5" y="1282"/>
                    </a:lnTo>
                    <a:close/>
                    <a:moveTo>
                      <a:pt x="5" y="1293"/>
                    </a:moveTo>
                    <a:lnTo>
                      <a:pt x="5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5" y="1293"/>
                    </a:lnTo>
                    <a:close/>
                    <a:moveTo>
                      <a:pt x="5" y="1304"/>
                    </a:moveTo>
                    <a:lnTo>
                      <a:pt x="5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5" y="1304"/>
                    </a:lnTo>
                    <a:close/>
                    <a:moveTo>
                      <a:pt x="5" y="1316"/>
                    </a:moveTo>
                    <a:lnTo>
                      <a:pt x="5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5" y="1316"/>
                    </a:lnTo>
                    <a:close/>
                    <a:moveTo>
                      <a:pt x="5" y="1327"/>
                    </a:moveTo>
                    <a:lnTo>
                      <a:pt x="5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5" y="1327"/>
                    </a:lnTo>
                    <a:close/>
                    <a:moveTo>
                      <a:pt x="5" y="1338"/>
                    </a:moveTo>
                    <a:lnTo>
                      <a:pt x="5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5" y="1338"/>
                    </a:lnTo>
                    <a:close/>
                    <a:moveTo>
                      <a:pt x="5" y="1350"/>
                    </a:moveTo>
                    <a:lnTo>
                      <a:pt x="5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5" y="1350"/>
                    </a:lnTo>
                    <a:close/>
                    <a:moveTo>
                      <a:pt x="5" y="1361"/>
                    </a:moveTo>
                    <a:lnTo>
                      <a:pt x="5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5" y="1361"/>
                    </a:lnTo>
                    <a:close/>
                    <a:moveTo>
                      <a:pt x="5" y="1372"/>
                    </a:moveTo>
                    <a:lnTo>
                      <a:pt x="5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5" y="1372"/>
                    </a:lnTo>
                    <a:close/>
                    <a:moveTo>
                      <a:pt x="5" y="1384"/>
                    </a:moveTo>
                    <a:lnTo>
                      <a:pt x="5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5" y="1384"/>
                    </a:lnTo>
                    <a:close/>
                    <a:moveTo>
                      <a:pt x="5" y="1395"/>
                    </a:moveTo>
                    <a:lnTo>
                      <a:pt x="5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5" y="1395"/>
                    </a:lnTo>
                    <a:close/>
                    <a:moveTo>
                      <a:pt x="5" y="1407"/>
                    </a:moveTo>
                    <a:lnTo>
                      <a:pt x="5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5" y="1407"/>
                    </a:lnTo>
                    <a:close/>
                    <a:moveTo>
                      <a:pt x="5" y="1418"/>
                    </a:moveTo>
                    <a:lnTo>
                      <a:pt x="5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5" y="1418"/>
                    </a:lnTo>
                    <a:close/>
                    <a:moveTo>
                      <a:pt x="5" y="1429"/>
                    </a:moveTo>
                    <a:lnTo>
                      <a:pt x="5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5" y="1429"/>
                    </a:lnTo>
                    <a:close/>
                    <a:moveTo>
                      <a:pt x="5" y="1441"/>
                    </a:moveTo>
                    <a:lnTo>
                      <a:pt x="5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5" y="1441"/>
                    </a:lnTo>
                    <a:close/>
                    <a:moveTo>
                      <a:pt x="5" y="1452"/>
                    </a:moveTo>
                    <a:lnTo>
                      <a:pt x="5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5" y="1452"/>
                    </a:lnTo>
                    <a:close/>
                    <a:moveTo>
                      <a:pt x="5" y="1463"/>
                    </a:moveTo>
                    <a:lnTo>
                      <a:pt x="5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5" y="1463"/>
                    </a:lnTo>
                    <a:close/>
                    <a:moveTo>
                      <a:pt x="5" y="1475"/>
                    </a:moveTo>
                    <a:lnTo>
                      <a:pt x="5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5" y="1475"/>
                    </a:lnTo>
                    <a:close/>
                    <a:moveTo>
                      <a:pt x="5" y="1486"/>
                    </a:moveTo>
                    <a:lnTo>
                      <a:pt x="5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5" y="1486"/>
                    </a:lnTo>
                    <a:close/>
                    <a:moveTo>
                      <a:pt x="5" y="1497"/>
                    </a:moveTo>
                    <a:lnTo>
                      <a:pt x="5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5" y="1497"/>
                    </a:lnTo>
                    <a:close/>
                    <a:moveTo>
                      <a:pt x="5" y="1509"/>
                    </a:moveTo>
                    <a:lnTo>
                      <a:pt x="5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5" y="1509"/>
                    </a:lnTo>
                    <a:close/>
                    <a:moveTo>
                      <a:pt x="5" y="1520"/>
                    </a:moveTo>
                    <a:lnTo>
                      <a:pt x="5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5" y="1520"/>
                    </a:lnTo>
                    <a:close/>
                    <a:moveTo>
                      <a:pt x="5" y="1531"/>
                    </a:moveTo>
                    <a:lnTo>
                      <a:pt x="5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5" y="1531"/>
                    </a:lnTo>
                    <a:close/>
                    <a:moveTo>
                      <a:pt x="5" y="1543"/>
                    </a:moveTo>
                    <a:lnTo>
                      <a:pt x="5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5" y="1543"/>
                    </a:lnTo>
                    <a:close/>
                    <a:moveTo>
                      <a:pt x="5" y="1554"/>
                    </a:moveTo>
                    <a:lnTo>
                      <a:pt x="5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5" y="1554"/>
                    </a:lnTo>
                    <a:close/>
                    <a:moveTo>
                      <a:pt x="5" y="1565"/>
                    </a:moveTo>
                    <a:lnTo>
                      <a:pt x="5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5" y="1565"/>
                    </a:lnTo>
                    <a:close/>
                    <a:moveTo>
                      <a:pt x="5" y="1577"/>
                    </a:moveTo>
                    <a:lnTo>
                      <a:pt x="5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5" y="1577"/>
                    </a:lnTo>
                    <a:close/>
                    <a:moveTo>
                      <a:pt x="5" y="1588"/>
                    </a:moveTo>
                    <a:lnTo>
                      <a:pt x="5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5" y="1588"/>
                    </a:lnTo>
                    <a:close/>
                    <a:moveTo>
                      <a:pt x="5" y="1599"/>
                    </a:moveTo>
                    <a:lnTo>
                      <a:pt x="5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5" y="1599"/>
                    </a:lnTo>
                    <a:close/>
                    <a:moveTo>
                      <a:pt x="5" y="1611"/>
                    </a:moveTo>
                    <a:lnTo>
                      <a:pt x="5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5" y="1611"/>
                    </a:lnTo>
                    <a:close/>
                    <a:moveTo>
                      <a:pt x="5" y="1622"/>
                    </a:moveTo>
                    <a:lnTo>
                      <a:pt x="5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5" y="1622"/>
                    </a:lnTo>
                    <a:close/>
                    <a:moveTo>
                      <a:pt x="5" y="1633"/>
                    </a:moveTo>
                    <a:lnTo>
                      <a:pt x="5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5" y="1633"/>
                    </a:lnTo>
                    <a:close/>
                    <a:moveTo>
                      <a:pt x="5" y="1645"/>
                    </a:moveTo>
                    <a:lnTo>
                      <a:pt x="5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5" y="1645"/>
                    </a:lnTo>
                    <a:close/>
                    <a:moveTo>
                      <a:pt x="5" y="1656"/>
                    </a:moveTo>
                    <a:lnTo>
                      <a:pt x="5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5" y="1656"/>
                    </a:lnTo>
                    <a:close/>
                    <a:moveTo>
                      <a:pt x="5" y="1667"/>
                    </a:moveTo>
                    <a:lnTo>
                      <a:pt x="5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5" y="1667"/>
                    </a:lnTo>
                    <a:close/>
                    <a:moveTo>
                      <a:pt x="5" y="1679"/>
                    </a:moveTo>
                    <a:lnTo>
                      <a:pt x="5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5" y="1679"/>
                    </a:lnTo>
                    <a:close/>
                    <a:moveTo>
                      <a:pt x="5" y="1690"/>
                    </a:moveTo>
                    <a:lnTo>
                      <a:pt x="5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5" y="1690"/>
                    </a:lnTo>
                    <a:close/>
                    <a:moveTo>
                      <a:pt x="5" y="1701"/>
                    </a:moveTo>
                    <a:lnTo>
                      <a:pt x="5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5" y="1701"/>
                    </a:lnTo>
                    <a:close/>
                    <a:moveTo>
                      <a:pt x="5" y="1713"/>
                    </a:moveTo>
                    <a:lnTo>
                      <a:pt x="5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5" y="1713"/>
                    </a:lnTo>
                    <a:close/>
                    <a:moveTo>
                      <a:pt x="5" y="1724"/>
                    </a:moveTo>
                    <a:lnTo>
                      <a:pt x="5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5" y="1724"/>
                    </a:lnTo>
                    <a:close/>
                    <a:moveTo>
                      <a:pt x="5" y="1736"/>
                    </a:moveTo>
                    <a:lnTo>
                      <a:pt x="5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5" y="1736"/>
                    </a:lnTo>
                    <a:close/>
                    <a:moveTo>
                      <a:pt x="5" y="1747"/>
                    </a:moveTo>
                    <a:lnTo>
                      <a:pt x="5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5" y="1747"/>
                    </a:lnTo>
                    <a:close/>
                    <a:moveTo>
                      <a:pt x="5" y="1758"/>
                    </a:moveTo>
                    <a:lnTo>
                      <a:pt x="5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5" y="1758"/>
                    </a:lnTo>
                    <a:close/>
                    <a:moveTo>
                      <a:pt x="5" y="1770"/>
                    </a:moveTo>
                    <a:lnTo>
                      <a:pt x="5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5" y="1770"/>
                    </a:lnTo>
                    <a:close/>
                    <a:moveTo>
                      <a:pt x="5" y="1781"/>
                    </a:moveTo>
                    <a:lnTo>
                      <a:pt x="5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5" y="1781"/>
                    </a:lnTo>
                    <a:close/>
                    <a:moveTo>
                      <a:pt x="5" y="1792"/>
                    </a:moveTo>
                    <a:lnTo>
                      <a:pt x="5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5" y="1792"/>
                    </a:lnTo>
                    <a:close/>
                    <a:moveTo>
                      <a:pt x="5" y="1804"/>
                    </a:moveTo>
                    <a:lnTo>
                      <a:pt x="5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5" y="1804"/>
                    </a:lnTo>
                    <a:close/>
                    <a:moveTo>
                      <a:pt x="5" y="1815"/>
                    </a:moveTo>
                    <a:lnTo>
                      <a:pt x="5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5" y="1815"/>
                    </a:lnTo>
                    <a:close/>
                    <a:moveTo>
                      <a:pt x="5" y="1826"/>
                    </a:moveTo>
                    <a:lnTo>
                      <a:pt x="5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5" y="1826"/>
                    </a:lnTo>
                    <a:close/>
                    <a:moveTo>
                      <a:pt x="5" y="1838"/>
                    </a:moveTo>
                    <a:lnTo>
                      <a:pt x="5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5" y="1838"/>
                    </a:lnTo>
                    <a:close/>
                    <a:moveTo>
                      <a:pt x="5" y="1849"/>
                    </a:moveTo>
                    <a:lnTo>
                      <a:pt x="5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5" y="1849"/>
                    </a:lnTo>
                    <a:close/>
                    <a:moveTo>
                      <a:pt x="5" y="1860"/>
                    </a:moveTo>
                    <a:lnTo>
                      <a:pt x="5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5" y="1860"/>
                    </a:lnTo>
                    <a:close/>
                    <a:moveTo>
                      <a:pt x="5" y="1872"/>
                    </a:moveTo>
                    <a:lnTo>
                      <a:pt x="5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5" y="1872"/>
                    </a:lnTo>
                    <a:close/>
                    <a:moveTo>
                      <a:pt x="5" y="1883"/>
                    </a:moveTo>
                    <a:lnTo>
                      <a:pt x="5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5" y="1883"/>
                    </a:lnTo>
                    <a:close/>
                    <a:moveTo>
                      <a:pt x="5" y="1894"/>
                    </a:moveTo>
                    <a:lnTo>
                      <a:pt x="5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5" y="1894"/>
                    </a:lnTo>
                    <a:close/>
                    <a:moveTo>
                      <a:pt x="5" y="1906"/>
                    </a:moveTo>
                    <a:lnTo>
                      <a:pt x="5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5" y="1906"/>
                    </a:lnTo>
                    <a:close/>
                    <a:moveTo>
                      <a:pt x="5" y="1917"/>
                    </a:moveTo>
                    <a:lnTo>
                      <a:pt x="5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5" y="1917"/>
                    </a:lnTo>
                    <a:close/>
                    <a:moveTo>
                      <a:pt x="5" y="1928"/>
                    </a:moveTo>
                    <a:lnTo>
                      <a:pt x="5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5" y="1928"/>
                    </a:lnTo>
                    <a:close/>
                    <a:moveTo>
                      <a:pt x="5" y="1940"/>
                    </a:moveTo>
                    <a:lnTo>
                      <a:pt x="5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5" y="1940"/>
                    </a:lnTo>
                    <a:close/>
                    <a:moveTo>
                      <a:pt x="5" y="1951"/>
                    </a:moveTo>
                    <a:lnTo>
                      <a:pt x="5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5" y="1951"/>
                    </a:lnTo>
                    <a:close/>
                    <a:moveTo>
                      <a:pt x="5" y="1962"/>
                    </a:moveTo>
                    <a:lnTo>
                      <a:pt x="5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5" y="1962"/>
                    </a:lnTo>
                    <a:close/>
                    <a:moveTo>
                      <a:pt x="5" y="1974"/>
                    </a:moveTo>
                    <a:lnTo>
                      <a:pt x="5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5" y="1974"/>
                    </a:lnTo>
                    <a:close/>
                    <a:moveTo>
                      <a:pt x="5" y="1985"/>
                    </a:moveTo>
                    <a:lnTo>
                      <a:pt x="5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5" y="1985"/>
                    </a:lnTo>
                    <a:close/>
                    <a:moveTo>
                      <a:pt x="5" y="1996"/>
                    </a:moveTo>
                    <a:lnTo>
                      <a:pt x="5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5" y="1996"/>
                    </a:lnTo>
                    <a:close/>
                    <a:moveTo>
                      <a:pt x="5" y="2008"/>
                    </a:moveTo>
                    <a:lnTo>
                      <a:pt x="5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5" y="2008"/>
                    </a:lnTo>
                    <a:close/>
                    <a:moveTo>
                      <a:pt x="5" y="2019"/>
                    </a:moveTo>
                    <a:lnTo>
                      <a:pt x="5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5" y="2019"/>
                    </a:lnTo>
                    <a:close/>
                    <a:moveTo>
                      <a:pt x="5" y="2030"/>
                    </a:moveTo>
                    <a:lnTo>
                      <a:pt x="5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5" y="2030"/>
                    </a:lnTo>
                    <a:close/>
                    <a:moveTo>
                      <a:pt x="5" y="2042"/>
                    </a:moveTo>
                    <a:lnTo>
                      <a:pt x="5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5" y="2042"/>
                    </a:lnTo>
                    <a:close/>
                    <a:moveTo>
                      <a:pt x="5" y="2053"/>
                    </a:moveTo>
                    <a:lnTo>
                      <a:pt x="5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5" y="2053"/>
                    </a:lnTo>
                    <a:close/>
                    <a:moveTo>
                      <a:pt x="5" y="2064"/>
                    </a:moveTo>
                    <a:lnTo>
                      <a:pt x="5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5" y="2064"/>
                    </a:lnTo>
                    <a:close/>
                    <a:moveTo>
                      <a:pt x="5" y="2076"/>
                    </a:moveTo>
                    <a:lnTo>
                      <a:pt x="5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5" y="2076"/>
                    </a:lnTo>
                    <a:close/>
                    <a:moveTo>
                      <a:pt x="5" y="2087"/>
                    </a:moveTo>
                    <a:lnTo>
                      <a:pt x="5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5" y="2087"/>
                    </a:lnTo>
                    <a:close/>
                    <a:moveTo>
                      <a:pt x="5" y="2099"/>
                    </a:moveTo>
                    <a:lnTo>
                      <a:pt x="5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5" y="2099"/>
                    </a:lnTo>
                    <a:close/>
                    <a:moveTo>
                      <a:pt x="5" y="2110"/>
                    </a:moveTo>
                    <a:lnTo>
                      <a:pt x="5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5" y="2110"/>
                    </a:lnTo>
                    <a:close/>
                    <a:moveTo>
                      <a:pt x="5" y="2121"/>
                    </a:moveTo>
                    <a:lnTo>
                      <a:pt x="5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5" y="2121"/>
                    </a:lnTo>
                    <a:close/>
                    <a:moveTo>
                      <a:pt x="5" y="2133"/>
                    </a:moveTo>
                    <a:lnTo>
                      <a:pt x="5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5" y="2133"/>
                    </a:lnTo>
                    <a:close/>
                    <a:moveTo>
                      <a:pt x="5" y="2144"/>
                    </a:moveTo>
                    <a:lnTo>
                      <a:pt x="5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5" y="2144"/>
                    </a:lnTo>
                    <a:close/>
                    <a:moveTo>
                      <a:pt x="5" y="2155"/>
                    </a:moveTo>
                    <a:lnTo>
                      <a:pt x="5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5" y="2155"/>
                    </a:lnTo>
                    <a:close/>
                    <a:moveTo>
                      <a:pt x="5" y="2167"/>
                    </a:moveTo>
                    <a:lnTo>
                      <a:pt x="5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5" y="2167"/>
                    </a:lnTo>
                    <a:close/>
                    <a:moveTo>
                      <a:pt x="5" y="2178"/>
                    </a:moveTo>
                    <a:lnTo>
                      <a:pt x="5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5" y="2178"/>
                    </a:lnTo>
                    <a:close/>
                    <a:moveTo>
                      <a:pt x="5" y="2189"/>
                    </a:moveTo>
                    <a:lnTo>
                      <a:pt x="5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5" y="2189"/>
                    </a:lnTo>
                    <a:close/>
                    <a:moveTo>
                      <a:pt x="5" y="2201"/>
                    </a:moveTo>
                    <a:lnTo>
                      <a:pt x="5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5" y="2201"/>
                    </a:lnTo>
                    <a:close/>
                    <a:moveTo>
                      <a:pt x="5" y="2212"/>
                    </a:moveTo>
                    <a:lnTo>
                      <a:pt x="5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5" y="2212"/>
                    </a:lnTo>
                    <a:close/>
                    <a:moveTo>
                      <a:pt x="5" y="2223"/>
                    </a:moveTo>
                    <a:lnTo>
                      <a:pt x="5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5" y="2223"/>
                    </a:lnTo>
                    <a:close/>
                    <a:moveTo>
                      <a:pt x="5" y="2235"/>
                    </a:moveTo>
                    <a:lnTo>
                      <a:pt x="5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5" y="2235"/>
                    </a:lnTo>
                    <a:close/>
                    <a:moveTo>
                      <a:pt x="5" y="2246"/>
                    </a:moveTo>
                    <a:lnTo>
                      <a:pt x="5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5" y="2246"/>
                    </a:lnTo>
                    <a:close/>
                    <a:moveTo>
                      <a:pt x="5" y="2257"/>
                    </a:moveTo>
                    <a:lnTo>
                      <a:pt x="5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5" y="2257"/>
                    </a:lnTo>
                    <a:close/>
                    <a:moveTo>
                      <a:pt x="5" y="2269"/>
                    </a:moveTo>
                    <a:lnTo>
                      <a:pt x="5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5" y="2269"/>
                    </a:lnTo>
                    <a:close/>
                    <a:moveTo>
                      <a:pt x="5" y="2280"/>
                    </a:moveTo>
                    <a:lnTo>
                      <a:pt x="5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5" y="2280"/>
                    </a:lnTo>
                    <a:close/>
                    <a:moveTo>
                      <a:pt x="5" y="2291"/>
                    </a:moveTo>
                    <a:lnTo>
                      <a:pt x="5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5" y="2291"/>
                    </a:lnTo>
                    <a:close/>
                    <a:moveTo>
                      <a:pt x="5" y="2303"/>
                    </a:moveTo>
                    <a:lnTo>
                      <a:pt x="5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5" y="2303"/>
                    </a:lnTo>
                    <a:close/>
                    <a:moveTo>
                      <a:pt x="5" y="2314"/>
                    </a:moveTo>
                    <a:lnTo>
                      <a:pt x="5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5" y="2314"/>
                    </a:lnTo>
                    <a:close/>
                    <a:moveTo>
                      <a:pt x="5" y="2325"/>
                    </a:moveTo>
                    <a:lnTo>
                      <a:pt x="5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5" y="2325"/>
                    </a:lnTo>
                    <a:close/>
                    <a:moveTo>
                      <a:pt x="5" y="2337"/>
                    </a:moveTo>
                    <a:lnTo>
                      <a:pt x="5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5" y="2337"/>
                    </a:lnTo>
                    <a:close/>
                    <a:moveTo>
                      <a:pt x="5" y="2348"/>
                    </a:moveTo>
                    <a:lnTo>
                      <a:pt x="5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5" y="2348"/>
                    </a:lnTo>
                    <a:close/>
                    <a:moveTo>
                      <a:pt x="5" y="2359"/>
                    </a:moveTo>
                    <a:lnTo>
                      <a:pt x="5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5" y="2359"/>
                    </a:lnTo>
                    <a:close/>
                    <a:moveTo>
                      <a:pt x="5" y="2371"/>
                    </a:moveTo>
                    <a:lnTo>
                      <a:pt x="5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5" y="2371"/>
                    </a:lnTo>
                    <a:close/>
                    <a:moveTo>
                      <a:pt x="5" y="2382"/>
                    </a:moveTo>
                    <a:lnTo>
                      <a:pt x="5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5" y="2382"/>
                    </a:lnTo>
                    <a:close/>
                    <a:moveTo>
                      <a:pt x="5" y="2393"/>
                    </a:moveTo>
                    <a:lnTo>
                      <a:pt x="5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5" y="2393"/>
                    </a:lnTo>
                    <a:close/>
                    <a:moveTo>
                      <a:pt x="5" y="2405"/>
                    </a:moveTo>
                    <a:lnTo>
                      <a:pt x="5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5" y="2405"/>
                    </a:lnTo>
                    <a:close/>
                    <a:moveTo>
                      <a:pt x="5" y="2416"/>
                    </a:moveTo>
                    <a:lnTo>
                      <a:pt x="5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5" y="2416"/>
                    </a:lnTo>
                    <a:close/>
                    <a:moveTo>
                      <a:pt x="5" y="2428"/>
                    </a:moveTo>
                    <a:lnTo>
                      <a:pt x="5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5" y="2428"/>
                    </a:lnTo>
                    <a:close/>
                    <a:moveTo>
                      <a:pt x="5" y="2439"/>
                    </a:moveTo>
                    <a:lnTo>
                      <a:pt x="5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5" y="2439"/>
                    </a:lnTo>
                    <a:close/>
                    <a:moveTo>
                      <a:pt x="5" y="2450"/>
                    </a:moveTo>
                    <a:lnTo>
                      <a:pt x="5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5" y="2450"/>
                    </a:lnTo>
                    <a:close/>
                    <a:moveTo>
                      <a:pt x="5" y="2462"/>
                    </a:moveTo>
                    <a:lnTo>
                      <a:pt x="5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5" y="2462"/>
                    </a:lnTo>
                    <a:close/>
                    <a:moveTo>
                      <a:pt x="5" y="2473"/>
                    </a:moveTo>
                    <a:lnTo>
                      <a:pt x="5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5" y="2473"/>
                    </a:lnTo>
                    <a:close/>
                    <a:moveTo>
                      <a:pt x="5" y="2484"/>
                    </a:moveTo>
                    <a:lnTo>
                      <a:pt x="5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5" y="2484"/>
                    </a:lnTo>
                    <a:close/>
                    <a:moveTo>
                      <a:pt x="5" y="2496"/>
                    </a:moveTo>
                    <a:lnTo>
                      <a:pt x="5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5" y="2496"/>
                    </a:lnTo>
                    <a:close/>
                    <a:moveTo>
                      <a:pt x="5" y="2507"/>
                    </a:moveTo>
                    <a:lnTo>
                      <a:pt x="5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5" y="2507"/>
                    </a:lnTo>
                    <a:close/>
                    <a:moveTo>
                      <a:pt x="5" y="2518"/>
                    </a:moveTo>
                    <a:lnTo>
                      <a:pt x="5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5" y="2518"/>
                    </a:lnTo>
                    <a:close/>
                    <a:moveTo>
                      <a:pt x="5" y="2530"/>
                    </a:moveTo>
                    <a:lnTo>
                      <a:pt x="5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5" y="2530"/>
                    </a:lnTo>
                    <a:close/>
                    <a:moveTo>
                      <a:pt x="5" y="2541"/>
                    </a:moveTo>
                    <a:lnTo>
                      <a:pt x="5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5" y="2541"/>
                    </a:lnTo>
                    <a:close/>
                    <a:moveTo>
                      <a:pt x="5" y="2552"/>
                    </a:moveTo>
                    <a:lnTo>
                      <a:pt x="5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5" y="2552"/>
                    </a:lnTo>
                    <a:close/>
                    <a:moveTo>
                      <a:pt x="5" y="2564"/>
                    </a:moveTo>
                    <a:lnTo>
                      <a:pt x="5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5" y="2564"/>
                    </a:lnTo>
                    <a:close/>
                    <a:moveTo>
                      <a:pt x="5" y="2575"/>
                    </a:moveTo>
                    <a:lnTo>
                      <a:pt x="5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5" y="2575"/>
                    </a:lnTo>
                    <a:close/>
                    <a:moveTo>
                      <a:pt x="5" y="2586"/>
                    </a:moveTo>
                    <a:lnTo>
                      <a:pt x="5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5" y="2586"/>
                    </a:lnTo>
                    <a:close/>
                    <a:moveTo>
                      <a:pt x="5" y="2598"/>
                    </a:moveTo>
                    <a:lnTo>
                      <a:pt x="5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5" y="2598"/>
                    </a:lnTo>
                    <a:close/>
                    <a:moveTo>
                      <a:pt x="5" y="2609"/>
                    </a:moveTo>
                    <a:lnTo>
                      <a:pt x="5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5" y="2609"/>
                    </a:lnTo>
                    <a:close/>
                    <a:moveTo>
                      <a:pt x="5" y="2620"/>
                    </a:moveTo>
                    <a:lnTo>
                      <a:pt x="5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5" y="2620"/>
                    </a:lnTo>
                    <a:close/>
                    <a:moveTo>
                      <a:pt x="5" y="2632"/>
                    </a:moveTo>
                    <a:lnTo>
                      <a:pt x="5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5" y="2632"/>
                    </a:lnTo>
                    <a:close/>
                    <a:moveTo>
                      <a:pt x="5" y="2643"/>
                    </a:moveTo>
                    <a:lnTo>
                      <a:pt x="5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5" y="2643"/>
                    </a:lnTo>
                    <a:close/>
                    <a:moveTo>
                      <a:pt x="5" y="2654"/>
                    </a:moveTo>
                    <a:lnTo>
                      <a:pt x="5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5" y="2654"/>
                    </a:lnTo>
                    <a:close/>
                    <a:moveTo>
                      <a:pt x="5" y="2666"/>
                    </a:moveTo>
                    <a:lnTo>
                      <a:pt x="5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5" y="2666"/>
                    </a:lnTo>
                    <a:close/>
                    <a:moveTo>
                      <a:pt x="5" y="2677"/>
                    </a:moveTo>
                    <a:lnTo>
                      <a:pt x="5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5" y="2677"/>
                    </a:lnTo>
                    <a:close/>
                    <a:moveTo>
                      <a:pt x="5" y="2688"/>
                    </a:moveTo>
                    <a:lnTo>
                      <a:pt x="5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5" y="2688"/>
                    </a:lnTo>
                    <a:close/>
                    <a:moveTo>
                      <a:pt x="5" y="2700"/>
                    </a:moveTo>
                    <a:lnTo>
                      <a:pt x="5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5" y="2700"/>
                    </a:lnTo>
                    <a:close/>
                    <a:moveTo>
                      <a:pt x="5" y="2711"/>
                    </a:moveTo>
                    <a:lnTo>
                      <a:pt x="5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5" y="2711"/>
                    </a:lnTo>
                    <a:close/>
                    <a:moveTo>
                      <a:pt x="5" y="2722"/>
                    </a:moveTo>
                    <a:lnTo>
                      <a:pt x="5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5" y="2722"/>
                    </a:lnTo>
                    <a:close/>
                    <a:moveTo>
                      <a:pt x="5" y="2734"/>
                    </a:moveTo>
                    <a:lnTo>
                      <a:pt x="5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5" y="2734"/>
                    </a:lnTo>
                    <a:close/>
                    <a:moveTo>
                      <a:pt x="5" y="2745"/>
                    </a:moveTo>
                    <a:lnTo>
                      <a:pt x="5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5" y="2745"/>
                    </a:lnTo>
                    <a:close/>
                    <a:moveTo>
                      <a:pt x="5" y="2757"/>
                    </a:moveTo>
                    <a:lnTo>
                      <a:pt x="5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5" y="2757"/>
                    </a:lnTo>
                    <a:close/>
                    <a:moveTo>
                      <a:pt x="5" y="2768"/>
                    </a:moveTo>
                    <a:lnTo>
                      <a:pt x="5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5" y="2768"/>
                    </a:lnTo>
                    <a:close/>
                    <a:moveTo>
                      <a:pt x="5" y="2779"/>
                    </a:moveTo>
                    <a:lnTo>
                      <a:pt x="5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5" y="2779"/>
                    </a:lnTo>
                    <a:close/>
                    <a:moveTo>
                      <a:pt x="5" y="2791"/>
                    </a:moveTo>
                    <a:lnTo>
                      <a:pt x="5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5" y="2791"/>
                    </a:lnTo>
                    <a:close/>
                    <a:moveTo>
                      <a:pt x="5" y="2802"/>
                    </a:moveTo>
                    <a:lnTo>
                      <a:pt x="5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5" y="2802"/>
                    </a:lnTo>
                    <a:close/>
                    <a:moveTo>
                      <a:pt x="5" y="2813"/>
                    </a:moveTo>
                    <a:lnTo>
                      <a:pt x="5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5" y="2813"/>
                    </a:lnTo>
                    <a:close/>
                    <a:moveTo>
                      <a:pt x="5" y="2825"/>
                    </a:moveTo>
                    <a:lnTo>
                      <a:pt x="5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5" y="2825"/>
                    </a:lnTo>
                    <a:close/>
                    <a:moveTo>
                      <a:pt x="5" y="2836"/>
                    </a:moveTo>
                    <a:lnTo>
                      <a:pt x="5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5" y="2836"/>
                    </a:lnTo>
                    <a:close/>
                    <a:moveTo>
                      <a:pt x="5" y="2847"/>
                    </a:moveTo>
                    <a:lnTo>
                      <a:pt x="5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5" y="2847"/>
                    </a:lnTo>
                    <a:close/>
                    <a:moveTo>
                      <a:pt x="5" y="2859"/>
                    </a:moveTo>
                    <a:lnTo>
                      <a:pt x="5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5" y="2859"/>
                    </a:lnTo>
                    <a:close/>
                    <a:moveTo>
                      <a:pt x="5" y="2870"/>
                    </a:moveTo>
                    <a:lnTo>
                      <a:pt x="5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5" y="2870"/>
                    </a:lnTo>
                    <a:close/>
                    <a:moveTo>
                      <a:pt x="5" y="2881"/>
                    </a:moveTo>
                    <a:lnTo>
                      <a:pt x="5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5" y="2881"/>
                    </a:lnTo>
                    <a:close/>
                    <a:moveTo>
                      <a:pt x="5" y="2893"/>
                    </a:moveTo>
                    <a:lnTo>
                      <a:pt x="5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5" y="2893"/>
                    </a:lnTo>
                    <a:close/>
                    <a:moveTo>
                      <a:pt x="5" y="2904"/>
                    </a:moveTo>
                    <a:lnTo>
                      <a:pt x="5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5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8" name="Freeform 70"/>
              <p:cNvSpPr>
                <a:spLocks noEditPoints="1"/>
              </p:cNvSpPr>
              <p:nvPr/>
            </p:nvSpPr>
            <p:spPr bwMode="auto">
              <a:xfrm>
                <a:off x="2551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9" name="Freeform 71"/>
              <p:cNvSpPr>
                <a:spLocks noEditPoints="1"/>
              </p:cNvSpPr>
              <p:nvPr/>
            </p:nvSpPr>
            <p:spPr bwMode="auto">
              <a:xfrm>
                <a:off x="2993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0" name="Freeform 72"/>
              <p:cNvSpPr>
                <a:spLocks noEditPoints="1"/>
              </p:cNvSpPr>
              <p:nvPr/>
            </p:nvSpPr>
            <p:spPr bwMode="auto">
              <a:xfrm>
                <a:off x="3430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1" name="Freeform 73"/>
              <p:cNvSpPr>
                <a:spLocks noEditPoints="1"/>
              </p:cNvSpPr>
              <p:nvPr/>
            </p:nvSpPr>
            <p:spPr bwMode="auto">
              <a:xfrm>
                <a:off x="3873" y="636"/>
                <a:ext cx="5" cy="2910"/>
              </a:xfrm>
              <a:custGeom>
                <a:avLst/>
                <a:gdLst>
                  <a:gd name="T0" fmla="*/ 5 w 5"/>
                  <a:gd name="T1" fmla="*/ 45 h 2910"/>
                  <a:gd name="T2" fmla="*/ 5 w 5"/>
                  <a:gd name="T3" fmla="*/ 96 h 2910"/>
                  <a:gd name="T4" fmla="*/ 0 w 5"/>
                  <a:gd name="T5" fmla="*/ 142 h 2910"/>
                  <a:gd name="T6" fmla="*/ 0 w 5"/>
                  <a:gd name="T7" fmla="*/ 181 h 2910"/>
                  <a:gd name="T8" fmla="*/ 5 w 5"/>
                  <a:gd name="T9" fmla="*/ 227 h 2910"/>
                  <a:gd name="T10" fmla="*/ 5 w 5"/>
                  <a:gd name="T11" fmla="*/ 283 h 2910"/>
                  <a:gd name="T12" fmla="*/ 5 w 5"/>
                  <a:gd name="T13" fmla="*/ 334 h 2910"/>
                  <a:gd name="T14" fmla="*/ 0 w 5"/>
                  <a:gd name="T15" fmla="*/ 380 h 2910"/>
                  <a:gd name="T16" fmla="*/ 0 w 5"/>
                  <a:gd name="T17" fmla="*/ 420 h 2910"/>
                  <a:gd name="T18" fmla="*/ 5 w 5"/>
                  <a:gd name="T19" fmla="*/ 465 h 2910"/>
                  <a:gd name="T20" fmla="*/ 5 w 5"/>
                  <a:gd name="T21" fmla="*/ 522 h 2910"/>
                  <a:gd name="T22" fmla="*/ 5 w 5"/>
                  <a:gd name="T23" fmla="*/ 573 h 2910"/>
                  <a:gd name="T24" fmla="*/ 0 w 5"/>
                  <a:gd name="T25" fmla="*/ 618 h 2910"/>
                  <a:gd name="T26" fmla="*/ 0 w 5"/>
                  <a:gd name="T27" fmla="*/ 658 h 2910"/>
                  <a:gd name="T28" fmla="*/ 5 w 5"/>
                  <a:gd name="T29" fmla="*/ 703 h 2910"/>
                  <a:gd name="T30" fmla="*/ 5 w 5"/>
                  <a:gd name="T31" fmla="*/ 760 h 2910"/>
                  <a:gd name="T32" fmla="*/ 5 w 5"/>
                  <a:gd name="T33" fmla="*/ 811 h 2910"/>
                  <a:gd name="T34" fmla="*/ 0 w 5"/>
                  <a:gd name="T35" fmla="*/ 856 h 2910"/>
                  <a:gd name="T36" fmla="*/ 0 w 5"/>
                  <a:gd name="T37" fmla="*/ 896 h 2910"/>
                  <a:gd name="T38" fmla="*/ 5 w 5"/>
                  <a:gd name="T39" fmla="*/ 941 h 2910"/>
                  <a:gd name="T40" fmla="*/ 5 w 5"/>
                  <a:gd name="T41" fmla="*/ 998 h 2910"/>
                  <a:gd name="T42" fmla="*/ 5 w 5"/>
                  <a:gd name="T43" fmla="*/ 1049 h 2910"/>
                  <a:gd name="T44" fmla="*/ 0 w 5"/>
                  <a:gd name="T45" fmla="*/ 1095 h 2910"/>
                  <a:gd name="T46" fmla="*/ 0 w 5"/>
                  <a:gd name="T47" fmla="*/ 1134 h 2910"/>
                  <a:gd name="T48" fmla="*/ 5 w 5"/>
                  <a:gd name="T49" fmla="*/ 1180 h 2910"/>
                  <a:gd name="T50" fmla="*/ 5 w 5"/>
                  <a:gd name="T51" fmla="*/ 1236 h 2910"/>
                  <a:gd name="T52" fmla="*/ 5 w 5"/>
                  <a:gd name="T53" fmla="*/ 1287 h 2910"/>
                  <a:gd name="T54" fmla="*/ 0 w 5"/>
                  <a:gd name="T55" fmla="*/ 1333 h 2910"/>
                  <a:gd name="T56" fmla="*/ 0 w 5"/>
                  <a:gd name="T57" fmla="*/ 1372 h 2910"/>
                  <a:gd name="T58" fmla="*/ 5 w 5"/>
                  <a:gd name="T59" fmla="*/ 1418 h 2910"/>
                  <a:gd name="T60" fmla="*/ 5 w 5"/>
                  <a:gd name="T61" fmla="*/ 1475 h 2910"/>
                  <a:gd name="T62" fmla="*/ 5 w 5"/>
                  <a:gd name="T63" fmla="*/ 1526 h 2910"/>
                  <a:gd name="T64" fmla="*/ 0 w 5"/>
                  <a:gd name="T65" fmla="*/ 1571 h 2910"/>
                  <a:gd name="T66" fmla="*/ 0 w 5"/>
                  <a:gd name="T67" fmla="*/ 1611 h 2910"/>
                  <a:gd name="T68" fmla="*/ 5 w 5"/>
                  <a:gd name="T69" fmla="*/ 1656 h 2910"/>
                  <a:gd name="T70" fmla="*/ 5 w 5"/>
                  <a:gd name="T71" fmla="*/ 1713 h 2910"/>
                  <a:gd name="T72" fmla="*/ 5 w 5"/>
                  <a:gd name="T73" fmla="*/ 1764 h 2910"/>
                  <a:gd name="T74" fmla="*/ 0 w 5"/>
                  <a:gd name="T75" fmla="*/ 1809 h 2910"/>
                  <a:gd name="T76" fmla="*/ 0 w 5"/>
                  <a:gd name="T77" fmla="*/ 1849 h 2910"/>
                  <a:gd name="T78" fmla="*/ 5 w 5"/>
                  <a:gd name="T79" fmla="*/ 1894 h 2910"/>
                  <a:gd name="T80" fmla="*/ 5 w 5"/>
                  <a:gd name="T81" fmla="*/ 1951 h 2910"/>
                  <a:gd name="T82" fmla="*/ 5 w 5"/>
                  <a:gd name="T83" fmla="*/ 2002 h 2910"/>
                  <a:gd name="T84" fmla="*/ 0 w 5"/>
                  <a:gd name="T85" fmla="*/ 2047 h 2910"/>
                  <a:gd name="T86" fmla="*/ 0 w 5"/>
                  <a:gd name="T87" fmla="*/ 2087 h 2910"/>
                  <a:gd name="T88" fmla="*/ 5 w 5"/>
                  <a:gd name="T89" fmla="*/ 2133 h 2910"/>
                  <a:gd name="T90" fmla="*/ 5 w 5"/>
                  <a:gd name="T91" fmla="*/ 2189 h 2910"/>
                  <a:gd name="T92" fmla="*/ 5 w 5"/>
                  <a:gd name="T93" fmla="*/ 2240 h 2910"/>
                  <a:gd name="T94" fmla="*/ 0 w 5"/>
                  <a:gd name="T95" fmla="*/ 2286 h 2910"/>
                  <a:gd name="T96" fmla="*/ 0 w 5"/>
                  <a:gd name="T97" fmla="*/ 2325 h 2910"/>
                  <a:gd name="T98" fmla="*/ 5 w 5"/>
                  <a:gd name="T99" fmla="*/ 2371 h 2910"/>
                  <a:gd name="T100" fmla="*/ 5 w 5"/>
                  <a:gd name="T101" fmla="*/ 2428 h 2910"/>
                  <a:gd name="T102" fmla="*/ 5 w 5"/>
                  <a:gd name="T103" fmla="*/ 2479 h 2910"/>
                  <a:gd name="T104" fmla="*/ 0 w 5"/>
                  <a:gd name="T105" fmla="*/ 2524 h 2910"/>
                  <a:gd name="T106" fmla="*/ 0 w 5"/>
                  <a:gd name="T107" fmla="*/ 2564 h 2910"/>
                  <a:gd name="T108" fmla="*/ 5 w 5"/>
                  <a:gd name="T109" fmla="*/ 2609 h 2910"/>
                  <a:gd name="T110" fmla="*/ 5 w 5"/>
                  <a:gd name="T111" fmla="*/ 2666 h 2910"/>
                  <a:gd name="T112" fmla="*/ 5 w 5"/>
                  <a:gd name="T113" fmla="*/ 2717 h 2910"/>
                  <a:gd name="T114" fmla="*/ 0 w 5"/>
                  <a:gd name="T115" fmla="*/ 2762 h 2910"/>
                  <a:gd name="T116" fmla="*/ 0 w 5"/>
                  <a:gd name="T117" fmla="*/ 2802 h 2910"/>
                  <a:gd name="T118" fmla="*/ 5 w 5"/>
                  <a:gd name="T119" fmla="*/ 2847 h 2910"/>
                  <a:gd name="T120" fmla="*/ 5 w 5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" h="291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1"/>
                    </a:moveTo>
                    <a:lnTo>
                      <a:pt x="5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  <a:moveTo>
                      <a:pt x="5" y="22"/>
                    </a:moveTo>
                    <a:lnTo>
                      <a:pt x="5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5" y="22"/>
                    </a:lnTo>
                    <a:close/>
                    <a:moveTo>
                      <a:pt x="5" y="3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5" y="34"/>
                    </a:lnTo>
                    <a:close/>
                    <a:moveTo>
                      <a:pt x="5" y="45"/>
                    </a:moveTo>
                    <a:lnTo>
                      <a:pt x="5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5" y="45"/>
                    </a:lnTo>
                    <a:close/>
                    <a:moveTo>
                      <a:pt x="5" y="56"/>
                    </a:moveTo>
                    <a:lnTo>
                      <a:pt x="5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5" y="56"/>
                    </a:lnTo>
                    <a:close/>
                    <a:moveTo>
                      <a:pt x="5" y="68"/>
                    </a:moveTo>
                    <a:lnTo>
                      <a:pt x="5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5" y="68"/>
                    </a:lnTo>
                    <a:close/>
                    <a:moveTo>
                      <a:pt x="5" y="79"/>
                    </a:moveTo>
                    <a:lnTo>
                      <a:pt x="5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  <a:moveTo>
                      <a:pt x="5" y="91"/>
                    </a:moveTo>
                    <a:lnTo>
                      <a:pt x="5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5" y="91"/>
                    </a:lnTo>
                    <a:close/>
                    <a:moveTo>
                      <a:pt x="5" y="102"/>
                    </a:moveTo>
                    <a:lnTo>
                      <a:pt x="5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5" y="102"/>
                    </a:lnTo>
                    <a:close/>
                    <a:moveTo>
                      <a:pt x="5" y="113"/>
                    </a:moveTo>
                    <a:lnTo>
                      <a:pt x="5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5" y="113"/>
                    </a:lnTo>
                    <a:close/>
                    <a:moveTo>
                      <a:pt x="5" y="125"/>
                    </a:moveTo>
                    <a:lnTo>
                      <a:pt x="5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5" y="125"/>
                    </a:lnTo>
                    <a:close/>
                    <a:moveTo>
                      <a:pt x="5" y="136"/>
                    </a:moveTo>
                    <a:lnTo>
                      <a:pt x="5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5" y="136"/>
                    </a:lnTo>
                    <a:close/>
                    <a:moveTo>
                      <a:pt x="5" y="147"/>
                    </a:moveTo>
                    <a:lnTo>
                      <a:pt x="5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5" y="147"/>
                    </a:lnTo>
                    <a:close/>
                    <a:moveTo>
                      <a:pt x="5" y="159"/>
                    </a:moveTo>
                    <a:lnTo>
                      <a:pt x="5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5" y="159"/>
                    </a:lnTo>
                    <a:close/>
                    <a:moveTo>
                      <a:pt x="5" y="170"/>
                    </a:moveTo>
                    <a:lnTo>
                      <a:pt x="5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5" y="170"/>
                    </a:lnTo>
                    <a:close/>
                    <a:moveTo>
                      <a:pt x="5" y="181"/>
                    </a:moveTo>
                    <a:lnTo>
                      <a:pt x="5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5" y="181"/>
                    </a:lnTo>
                    <a:close/>
                    <a:moveTo>
                      <a:pt x="5" y="193"/>
                    </a:moveTo>
                    <a:lnTo>
                      <a:pt x="5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5" y="193"/>
                    </a:lnTo>
                    <a:close/>
                    <a:moveTo>
                      <a:pt x="5" y="204"/>
                    </a:moveTo>
                    <a:lnTo>
                      <a:pt x="5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5" y="204"/>
                    </a:lnTo>
                    <a:close/>
                    <a:moveTo>
                      <a:pt x="5" y="215"/>
                    </a:moveTo>
                    <a:lnTo>
                      <a:pt x="5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5" y="215"/>
                    </a:lnTo>
                    <a:close/>
                    <a:moveTo>
                      <a:pt x="5" y="227"/>
                    </a:moveTo>
                    <a:lnTo>
                      <a:pt x="5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5" y="227"/>
                    </a:lnTo>
                    <a:close/>
                    <a:moveTo>
                      <a:pt x="5" y="238"/>
                    </a:moveTo>
                    <a:lnTo>
                      <a:pt x="5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5" y="238"/>
                    </a:lnTo>
                    <a:close/>
                    <a:moveTo>
                      <a:pt x="5" y="249"/>
                    </a:moveTo>
                    <a:lnTo>
                      <a:pt x="5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5" y="249"/>
                    </a:lnTo>
                    <a:close/>
                    <a:moveTo>
                      <a:pt x="5" y="261"/>
                    </a:moveTo>
                    <a:lnTo>
                      <a:pt x="5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5" y="261"/>
                    </a:lnTo>
                    <a:close/>
                    <a:moveTo>
                      <a:pt x="5" y="272"/>
                    </a:moveTo>
                    <a:lnTo>
                      <a:pt x="5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5" y="272"/>
                    </a:lnTo>
                    <a:close/>
                    <a:moveTo>
                      <a:pt x="5" y="283"/>
                    </a:moveTo>
                    <a:lnTo>
                      <a:pt x="5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5" y="283"/>
                    </a:lnTo>
                    <a:close/>
                    <a:moveTo>
                      <a:pt x="5" y="295"/>
                    </a:moveTo>
                    <a:lnTo>
                      <a:pt x="5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5" y="295"/>
                    </a:lnTo>
                    <a:close/>
                    <a:moveTo>
                      <a:pt x="5" y="306"/>
                    </a:moveTo>
                    <a:lnTo>
                      <a:pt x="5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5" y="306"/>
                    </a:lnTo>
                    <a:close/>
                    <a:moveTo>
                      <a:pt x="5" y="317"/>
                    </a:moveTo>
                    <a:lnTo>
                      <a:pt x="5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5" y="317"/>
                    </a:lnTo>
                    <a:close/>
                    <a:moveTo>
                      <a:pt x="5" y="329"/>
                    </a:moveTo>
                    <a:lnTo>
                      <a:pt x="5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5" y="329"/>
                    </a:lnTo>
                    <a:close/>
                    <a:moveTo>
                      <a:pt x="5" y="340"/>
                    </a:moveTo>
                    <a:lnTo>
                      <a:pt x="5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5" y="340"/>
                    </a:lnTo>
                    <a:close/>
                    <a:moveTo>
                      <a:pt x="5" y="351"/>
                    </a:moveTo>
                    <a:lnTo>
                      <a:pt x="5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5" y="351"/>
                    </a:lnTo>
                    <a:close/>
                    <a:moveTo>
                      <a:pt x="5" y="363"/>
                    </a:moveTo>
                    <a:lnTo>
                      <a:pt x="5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5" y="363"/>
                    </a:lnTo>
                    <a:close/>
                    <a:moveTo>
                      <a:pt x="5" y="374"/>
                    </a:moveTo>
                    <a:lnTo>
                      <a:pt x="5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5" y="374"/>
                    </a:lnTo>
                    <a:close/>
                    <a:moveTo>
                      <a:pt x="5" y="385"/>
                    </a:moveTo>
                    <a:lnTo>
                      <a:pt x="5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5" y="385"/>
                    </a:lnTo>
                    <a:close/>
                    <a:moveTo>
                      <a:pt x="5" y="397"/>
                    </a:moveTo>
                    <a:lnTo>
                      <a:pt x="5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5" y="397"/>
                    </a:lnTo>
                    <a:close/>
                    <a:moveTo>
                      <a:pt x="5" y="408"/>
                    </a:moveTo>
                    <a:lnTo>
                      <a:pt x="5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5" y="408"/>
                    </a:lnTo>
                    <a:close/>
                    <a:moveTo>
                      <a:pt x="5" y="420"/>
                    </a:moveTo>
                    <a:lnTo>
                      <a:pt x="5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5" y="420"/>
                    </a:lnTo>
                    <a:close/>
                    <a:moveTo>
                      <a:pt x="5" y="431"/>
                    </a:moveTo>
                    <a:lnTo>
                      <a:pt x="5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5" y="431"/>
                    </a:lnTo>
                    <a:close/>
                    <a:moveTo>
                      <a:pt x="5" y="442"/>
                    </a:moveTo>
                    <a:lnTo>
                      <a:pt x="5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5" y="442"/>
                    </a:lnTo>
                    <a:close/>
                    <a:moveTo>
                      <a:pt x="5" y="454"/>
                    </a:moveTo>
                    <a:lnTo>
                      <a:pt x="5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5" y="454"/>
                    </a:lnTo>
                    <a:close/>
                    <a:moveTo>
                      <a:pt x="5" y="465"/>
                    </a:moveTo>
                    <a:lnTo>
                      <a:pt x="5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5" y="465"/>
                    </a:lnTo>
                    <a:close/>
                    <a:moveTo>
                      <a:pt x="5" y="476"/>
                    </a:moveTo>
                    <a:lnTo>
                      <a:pt x="5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5" y="476"/>
                    </a:lnTo>
                    <a:close/>
                    <a:moveTo>
                      <a:pt x="5" y="488"/>
                    </a:moveTo>
                    <a:lnTo>
                      <a:pt x="5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5" y="488"/>
                    </a:lnTo>
                    <a:close/>
                    <a:moveTo>
                      <a:pt x="5" y="499"/>
                    </a:moveTo>
                    <a:lnTo>
                      <a:pt x="5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5" y="499"/>
                    </a:lnTo>
                    <a:close/>
                    <a:moveTo>
                      <a:pt x="5" y="510"/>
                    </a:moveTo>
                    <a:lnTo>
                      <a:pt x="5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5" y="510"/>
                    </a:lnTo>
                    <a:close/>
                    <a:moveTo>
                      <a:pt x="5" y="522"/>
                    </a:moveTo>
                    <a:lnTo>
                      <a:pt x="5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5" y="522"/>
                    </a:lnTo>
                    <a:close/>
                    <a:moveTo>
                      <a:pt x="5" y="533"/>
                    </a:moveTo>
                    <a:lnTo>
                      <a:pt x="5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5" y="533"/>
                    </a:lnTo>
                    <a:close/>
                    <a:moveTo>
                      <a:pt x="5" y="544"/>
                    </a:moveTo>
                    <a:lnTo>
                      <a:pt x="5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5" y="544"/>
                    </a:lnTo>
                    <a:close/>
                    <a:moveTo>
                      <a:pt x="5" y="556"/>
                    </a:moveTo>
                    <a:lnTo>
                      <a:pt x="5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5" y="556"/>
                    </a:lnTo>
                    <a:close/>
                    <a:moveTo>
                      <a:pt x="5" y="567"/>
                    </a:moveTo>
                    <a:lnTo>
                      <a:pt x="5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5" y="567"/>
                    </a:lnTo>
                    <a:close/>
                    <a:moveTo>
                      <a:pt x="5" y="578"/>
                    </a:moveTo>
                    <a:lnTo>
                      <a:pt x="5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5" y="578"/>
                    </a:lnTo>
                    <a:close/>
                    <a:moveTo>
                      <a:pt x="5" y="590"/>
                    </a:moveTo>
                    <a:lnTo>
                      <a:pt x="5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5" y="590"/>
                    </a:lnTo>
                    <a:close/>
                    <a:moveTo>
                      <a:pt x="5" y="601"/>
                    </a:moveTo>
                    <a:lnTo>
                      <a:pt x="5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5" y="601"/>
                    </a:lnTo>
                    <a:close/>
                    <a:moveTo>
                      <a:pt x="5" y="612"/>
                    </a:moveTo>
                    <a:lnTo>
                      <a:pt x="5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5" y="612"/>
                    </a:lnTo>
                    <a:close/>
                    <a:moveTo>
                      <a:pt x="5" y="624"/>
                    </a:moveTo>
                    <a:lnTo>
                      <a:pt x="5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5" y="624"/>
                    </a:lnTo>
                    <a:close/>
                    <a:moveTo>
                      <a:pt x="5" y="635"/>
                    </a:moveTo>
                    <a:lnTo>
                      <a:pt x="5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5" y="635"/>
                    </a:lnTo>
                    <a:close/>
                    <a:moveTo>
                      <a:pt x="5" y="646"/>
                    </a:moveTo>
                    <a:lnTo>
                      <a:pt x="5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5" y="646"/>
                    </a:lnTo>
                    <a:close/>
                    <a:moveTo>
                      <a:pt x="5" y="658"/>
                    </a:moveTo>
                    <a:lnTo>
                      <a:pt x="5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5" y="658"/>
                    </a:lnTo>
                    <a:close/>
                    <a:moveTo>
                      <a:pt x="5" y="669"/>
                    </a:moveTo>
                    <a:lnTo>
                      <a:pt x="5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5" y="669"/>
                    </a:lnTo>
                    <a:close/>
                    <a:moveTo>
                      <a:pt x="5" y="680"/>
                    </a:moveTo>
                    <a:lnTo>
                      <a:pt x="5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5" y="680"/>
                    </a:lnTo>
                    <a:close/>
                    <a:moveTo>
                      <a:pt x="5" y="692"/>
                    </a:moveTo>
                    <a:lnTo>
                      <a:pt x="5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5" y="692"/>
                    </a:lnTo>
                    <a:close/>
                    <a:moveTo>
                      <a:pt x="5" y="703"/>
                    </a:moveTo>
                    <a:lnTo>
                      <a:pt x="5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5" y="703"/>
                    </a:lnTo>
                    <a:close/>
                    <a:moveTo>
                      <a:pt x="5" y="714"/>
                    </a:moveTo>
                    <a:lnTo>
                      <a:pt x="5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5" y="714"/>
                    </a:lnTo>
                    <a:close/>
                    <a:moveTo>
                      <a:pt x="5" y="726"/>
                    </a:moveTo>
                    <a:lnTo>
                      <a:pt x="5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5" y="726"/>
                    </a:lnTo>
                    <a:close/>
                    <a:moveTo>
                      <a:pt x="5" y="737"/>
                    </a:moveTo>
                    <a:lnTo>
                      <a:pt x="5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5" y="737"/>
                    </a:lnTo>
                    <a:close/>
                    <a:moveTo>
                      <a:pt x="5" y="749"/>
                    </a:moveTo>
                    <a:lnTo>
                      <a:pt x="5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5" y="749"/>
                    </a:lnTo>
                    <a:close/>
                    <a:moveTo>
                      <a:pt x="5" y="760"/>
                    </a:moveTo>
                    <a:lnTo>
                      <a:pt x="5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5" y="760"/>
                    </a:lnTo>
                    <a:close/>
                    <a:moveTo>
                      <a:pt x="5" y="771"/>
                    </a:moveTo>
                    <a:lnTo>
                      <a:pt x="5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5" y="771"/>
                    </a:lnTo>
                    <a:close/>
                    <a:moveTo>
                      <a:pt x="5" y="783"/>
                    </a:moveTo>
                    <a:lnTo>
                      <a:pt x="5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5" y="783"/>
                    </a:lnTo>
                    <a:close/>
                    <a:moveTo>
                      <a:pt x="5" y="794"/>
                    </a:moveTo>
                    <a:lnTo>
                      <a:pt x="5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5" y="794"/>
                    </a:lnTo>
                    <a:close/>
                    <a:moveTo>
                      <a:pt x="5" y="805"/>
                    </a:moveTo>
                    <a:lnTo>
                      <a:pt x="5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5" y="805"/>
                    </a:lnTo>
                    <a:close/>
                    <a:moveTo>
                      <a:pt x="5" y="817"/>
                    </a:moveTo>
                    <a:lnTo>
                      <a:pt x="5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5" y="817"/>
                    </a:lnTo>
                    <a:close/>
                    <a:moveTo>
                      <a:pt x="5" y="828"/>
                    </a:moveTo>
                    <a:lnTo>
                      <a:pt x="5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5" y="828"/>
                    </a:lnTo>
                    <a:close/>
                    <a:moveTo>
                      <a:pt x="5" y="839"/>
                    </a:moveTo>
                    <a:lnTo>
                      <a:pt x="5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5" y="839"/>
                    </a:lnTo>
                    <a:close/>
                    <a:moveTo>
                      <a:pt x="5" y="851"/>
                    </a:moveTo>
                    <a:lnTo>
                      <a:pt x="5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5" y="851"/>
                    </a:lnTo>
                    <a:close/>
                    <a:moveTo>
                      <a:pt x="5" y="862"/>
                    </a:moveTo>
                    <a:lnTo>
                      <a:pt x="5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5" y="862"/>
                    </a:lnTo>
                    <a:close/>
                    <a:moveTo>
                      <a:pt x="5" y="873"/>
                    </a:moveTo>
                    <a:lnTo>
                      <a:pt x="5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5" y="873"/>
                    </a:lnTo>
                    <a:close/>
                    <a:moveTo>
                      <a:pt x="5" y="885"/>
                    </a:moveTo>
                    <a:lnTo>
                      <a:pt x="5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5" y="885"/>
                    </a:lnTo>
                    <a:close/>
                    <a:moveTo>
                      <a:pt x="5" y="896"/>
                    </a:moveTo>
                    <a:lnTo>
                      <a:pt x="5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5" y="896"/>
                    </a:lnTo>
                    <a:close/>
                    <a:moveTo>
                      <a:pt x="5" y="907"/>
                    </a:moveTo>
                    <a:lnTo>
                      <a:pt x="5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5" y="907"/>
                    </a:lnTo>
                    <a:close/>
                    <a:moveTo>
                      <a:pt x="5" y="919"/>
                    </a:moveTo>
                    <a:lnTo>
                      <a:pt x="5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5" y="919"/>
                    </a:lnTo>
                    <a:close/>
                    <a:moveTo>
                      <a:pt x="5" y="930"/>
                    </a:moveTo>
                    <a:lnTo>
                      <a:pt x="5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5" y="930"/>
                    </a:lnTo>
                    <a:close/>
                    <a:moveTo>
                      <a:pt x="5" y="941"/>
                    </a:moveTo>
                    <a:lnTo>
                      <a:pt x="5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5" y="941"/>
                    </a:lnTo>
                    <a:close/>
                    <a:moveTo>
                      <a:pt x="5" y="953"/>
                    </a:moveTo>
                    <a:lnTo>
                      <a:pt x="5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5" y="953"/>
                    </a:lnTo>
                    <a:close/>
                    <a:moveTo>
                      <a:pt x="5" y="964"/>
                    </a:moveTo>
                    <a:lnTo>
                      <a:pt x="5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5" y="964"/>
                    </a:lnTo>
                    <a:close/>
                    <a:moveTo>
                      <a:pt x="5" y="975"/>
                    </a:moveTo>
                    <a:lnTo>
                      <a:pt x="5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5" y="975"/>
                    </a:lnTo>
                    <a:close/>
                    <a:moveTo>
                      <a:pt x="5" y="987"/>
                    </a:moveTo>
                    <a:lnTo>
                      <a:pt x="5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5" y="987"/>
                    </a:lnTo>
                    <a:close/>
                    <a:moveTo>
                      <a:pt x="5" y="998"/>
                    </a:moveTo>
                    <a:lnTo>
                      <a:pt x="5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5" y="998"/>
                    </a:lnTo>
                    <a:close/>
                    <a:moveTo>
                      <a:pt x="5" y="1009"/>
                    </a:moveTo>
                    <a:lnTo>
                      <a:pt x="5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5" y="1009"/>
                    </a:lnTo>
                    <a:close/>
                    <a:moveTo>
                      <a:pt x="5" y="1021"/>
                    </a:moveTo>
                    <a:lnTo>
                      <a:pt x="5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5" y="1021"/>
                    </a:lnTo>
                    <a:close/>
                    <a:moveTo>
                      <a:pt x="5" y="1032"/>
                    </a:moveTo>
                    <a:lnTo>
                      <a:pt x="5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5" y="1032"/>
                    </a:lnTo>
                    <a:close/>
                    <a:moveTo>
                      <a:pt x="5" y="1043"/>
                    </a:moveTo>
                    <a:lnTo>
                      <a:pt x="5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5" y="1043"/>
                    </a:lnTo>
                    <a:close/>
                    <a:moveTo>
                      <a:pt x="5" y="1055"/>
                    </a:moveTo>
                    <a:lnTo>
                      <a:pt x="5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5" y="1055"/>
                    </a:lnTo>
                    <a:close/>
                    <a:moveTo>
                      <a:pt x="5" y="1066"/>
                    </a:moveTo>
                    <a:lnTo>
                      <a:pt x="5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5" y="1066"/>
                    </a:lnTo>
                    <a:close/>
                    <a:moveTo>
                      <a:pt x="5" y="1078"/>
                    </a:moveTo>
                    <a:lnTo>
                      <a:pt x="5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5" y="1078"/>
                    </a:lnTo>
                    <a:close/>
                    <a:moveTo>
                      <a:pt x="5" y="1089"/>
                    </a:moveTo>
                    <a:lnTo>
                      <a:pt x="5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5" y="1089"/>
                    </a:lnTo>
                    <a:close/>
                    <a:moveTo>
                      <a:pt x="5" y="1100"/>
                    </a:moveTo>
                    <a:lnTo>
                      <a:pt x="5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5" y="1100"/>
                    </a:lnTo>
                    <a:close/>
                    <a:moveTo>
                      <a:pt x="5" y="1112"/>
                    </a:moveTo>
                    <a:lnTo>
                      <a:pt x="5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5" y="1112"/>
                    </a:lnTo>
                    <a:close/>
                    <a:moveTo>
                      <a:pt x="5" y="1123"/>
                    </a:moveTo>
                    <a:lnTo>
                      <a:pt x="5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5" y="1123"/>
                    </a:lnTo>
                    <a:close/>
                    <a:moveTo>
                      <a:pt x="5" y="1134"/>
                    </a:moveTo>
                    <a:lnTo>
                      <a:pt x="5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5" y="1134"/>
                    </a:lnTo>
                    <a:close/>
                    <a:moveTo>
                      <a:pt x="5" y="1146"/>
                    </a:moveTo>
                    <a:lnTo>
                      <a:pt x="5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5" y="1146"/>
                    </a:lnTo>
                    <a:close/>
                    <a:moveTo>
                      <a:pt x="5" y="1157"/>
                    </a:moveTo>
                    <a:lnTo>
                      <a:pt x="5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5" y="1157"/>
                    </a:lnTo>
                    <a:close/>
                    <a:moveTo>
                      <a:pt x="5" y="1168"/>
                    </a:moveTo>
                    <a:lnTo>
                      <a:pt x="5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5" y="1168"/>
                    </a:lnTo>
                    <a:close/>
                    <a:moveTo>
                      <a:pt x="5" y="1180"/>
                    </a:moveTo>
                    <a:lnTo>
                      <a:pt x="5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5" y="1180"/>
                    </a:lnTo>
                    <a:close/>
                    <a:moveTo>
                      <a:pt x="5" y="1191"/>
                    </a:moveTo>
                    <a:lnTo>
                      <a:pt x="5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5" y="1191"/>
                    </a:lnTo>
                    <a:close/>
                    <a:moveTo>
                      <a:pt x="5" y="1202"/>
                    </a:moveTo>
                    <a:lnTo>
                      <a:pt x="5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5" y="1202"/>
                    </a:lnTo>
                    <a:close/>
                    <a:moveTo>
                      <a:pt x="5" y="1214"/>
                    </a:moveTo>
                    <a:lnTo>
                      <a:pt x="5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5" y="1214"/>
                    </a:lnTo>
                    <a:close/>
                    <a:moveTo>
                      <a:pt x="5" y="1225"/>
                    </a:moveTo>
                    <a:lnTo>
                      <a:pt x="5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5" y="1225"/>
                    </a:lnTo>
                    <a:close/>
                    <a:moveTo>
                      <a:pt x="5" y="1236"/>
                    </a:moveTo>
                    <a:lnTo>
                      <a:pt x="5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5" y="1236"/>
                    </a:lnTo>
                    <a:close/>
                    <a:moveTo>
                      <a:pt x="5" y="1248"/>
                    </a:moveTo>
                    <a:lnTo>
                      <a:pt x="5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5" y="1248"/>
                    </a:lnTo>
                    <a:close/>
                    <a:moveTo>
                      <a:pt x="5" y="1259"/>
                    </a:moveTo>
                    <a:lnTo>
                      <a:pt x="5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5" y="1259"/>
                    </a:lnTo>
                    <a:close/>
                    <a:moveTo>
                      <a:pt x="5" y="1270"/>
                    </a:moveTo>
                    <a:lnTo>
                      <a:pt x="5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5" y="1270"/>
                    </a:lnTo>
                    <a:close/>
                    <a:moveTo>
                      <a:pt x="5" y="1282"/>
                    </a:moveTo>
                    <a:lnTo>
                      <a:pt x="5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5" y="1282"/>
                    </a:lnTo>
                    <a:close/>
                    <a:moveTo>
                      <a:pt x="5" y="1293"/>
                    </a:moveTo>
                    <a:lnTo>
                      <a:pt x="5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5" y="1293"/>
                    </a:lnTo>
                    <a:close/>
                    <a:moveTo>
                      <a:pt x="5" y="1304"/>
                    </a:moveTo>
                    <a:lnTo>
                      <a:pt x="5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5" y="1304"/>
                    </a:lnTo>
                    <a:close/>
                    <a:moveTo>
                      <a:pt x="5" y="1316"/>
                    </a:moveTo>
                    <a:lnTo>
                      <a:pt x="5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5" y="1316"/>
                    </a:lnTo>
                    <a:close/>
                    <a:moveTo>
                      <a:pt x="5" y="1327"/>
                    </a:moveTo>
                    <a:lnTo>
                      <a:pt x="5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5" y="1327"/>
                    </a:lnTo>
                    <a:close/>
                    <a:moveTo>
                      <a:pt x="5" y="1338"/>
                    </a:moveTo>
                    <a:lnTo>
                      <a:pt x="5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5" y="1338"/>
                    </a:lnTo>
                    <a:close/>
                    <a:moveTo>
                      <a:pt x="5" y="1350"/>
                    </a:moveTo>
                    <a:lnTo>
                      <a:pt x="5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5" y="1350"/>
                    </a:lnTo>
                    <a:close/>
                    <a:moveTo>
                      <a:pt x="5" y="1361"/>
                    </a:moveTo>
                    <a:lnTo>
                      <a:pt x="5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5" y="1361"/>
                    </a:lnTo>
                    <a:close/>
                    <a:moveTo>
                      <a:pt x="5" y="1372"/>
                    </a:moveTo>
                    <a:lnTo>
                      <a:pt x="5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5" y="1372"/>
                    </a:lnTo>
                    <a:close/>
                    <a:moveTo>
                      <a:pt x="5" y="1384"/>
                    </a:moveTo>
                    <a:lnTo>
                      <a:pt x="5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5" y="1384"/>
                    </a:lnTo>
                    <a:close/>
                    <a:moveTo>
                      <a:pt x="5" y="1395"/>
                    </a:moveTo>
                    <a:lnTo>
                      <a:pt x="5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5" y="1395"/>
                    </a:lnTo>
                    <a:close/>
                    <a:moveTo>
                      <a:pt x="5" y="1407"/>
                    </a:moveTo>
                    <a:lnTo>
                      <a:pt x="5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5" y="1407"/>
                    </a:lnTo>
                    <a:close/>
                    <a:moveTo>
                      <a:pt x="5" y="1418"/>
                    </a:moveTo>
                    <a:lnTo>
                      <a:pt x="5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5" y="1418"/>
                    </a:lnTo>
                    <a:close/>
                    <a:moveTo>
                      <a:pt x="5" y="1429"/>
                    </a:moveTo>
                    <a:lnTo>
                      <a:pt x="5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5" y="1429"/>
                    </a:lnTo>
                    <a:close/>
                    <a:moveTo>
                      <a:pt x="5" y="1441"/>
                    </a:moveTo>
                    <a:lnTo>
                      <a:pt x="5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5" y="1441"/>
                    </a:lnTo>
                    <a:close/>
                    <a:moveTo>
                      <a:pt x="5" y="1452"/>
                    </a:moveTo>
                    <a:lnTo>
                      <a:pt x="5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5" y="1452"/>
                    </a:lnTo>
                    <a:close/>
                    <a:moveTo>
                      <a:pt x="5" y="1463"/>
                    </a:moveTo>
                    <a:lnTo>
                      <a:pt x="5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5" y="1463"/>
                    </a:lnTo>
                    <a:close/>
                    <a:moveTo>
                      <a:pt x="5" y="1475"/>
                    </a:moveTo>
                    <a:lnTo>
                      <a:pt x="5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5" y="1475"/>
                    </a:lnTo>
                    <a:close/>
                    <a:moveTo>
                      <a:pt x="5" y="1486"/>
                    </a:moveTo>
                    <a:lnTo>
                      <a:pt x="5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5" y="1486"/>
                    </a:lnTo>
                    <a:close/>
                    <a:moveTo>
                      <a:pt x="5" y="1497"/>
                    </a:moveTo>
                    <a:lnTo>
                      <a:pt x="5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5" y="1497"/>
                    </a:lnTo>
                    <a:close/>
                    <a:moveTo>
                      <a:pt x="5" y="1509"/>
                    </a:moveTo>
                    <a:lnTo>
                      <a:pt x="5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5" y="1509"/>
                    </a:lnTo>
                    <a:close/>
                    <a:moveTo>
                      <a:pt x="5" y="1520"/>
                    </a:moveTo>
                    <a:lnTo>
                      <a:pt x="5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5" y="1520"/>
                    </a:lnTo>
                    <a:close/>
                    <a:moveTo>
                      <a:pt x="5" y="1531"/>
                    </a:moveTo>
                    <a:lnTo>
                      <a:pt x="5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5" y="1531"/>
                    </a:lnTo>
                    <a:close/>
                    <a:moveTo>
                      <a:pt x="5" y="1543"/>
                    </a:moveTo>
                    <a:lnTo>
                      <a:pt x="5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5" y="1543"/>
                    </a:lnTo>
                    <a:close/>
                    <a:moveTo>
                      <a:pt x="5" y="1554"/>
                    </a:moveTo>
                    <a:lnTo>
                      <a:pt x="5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5" y="1554"/>
                    </a:lnTo>
                    <a:close/>
                    <a:moveTo>
                      <a:pt x="5" y="1565"/>
                    </a:moveTo>
                    <a:lnTo>
                      <a:pt x="5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5" y="1565"/>
                    </a:lnTo>
                    <a:close/>
                    <a:moveTo>
                      <a:pt x="5" y="1577"/>
                    </a:moveTo>
                    <a:lnTo>
                      <a:pt x="5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5" y="1577"/>
                    </a:lnTo>
                    <a:close/>
                    <a:moveTo>
                      <a:pt x="5" y="1588"/>
                    </a:moveTo>
                    <a:lnTo>
                      <a:pt x="5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5" y="1588"/>
                    </a:lnTo>
                    <a:close/>
                    <a:moveTo>
                      <a:pt x="5" y="1599"/>
                    </a:moveTo>
                    <a:lnTo>
                      <a:pt x="5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5" y="1599"/>
                    </a:lnTo>
                    <a:close/>
                    <a:moveTo>
                      <a:pt x="5" y="1611"/>
                    </a:moveTo>
                    <a:lnTo>
                      <a:pt x="5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5" y="1611"/>
                    </a:lnTo>
                    <a:close/>
                    <a:moveTo>
                      <a:pt x="5" y="1622"/>
                    </a:moveTo>
                    <a:lnTo>
                      <a:pt x="5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5" y="1622"/>
                    </a:lnTo>
                    <a:close/>
                    <a:moveTo>
                      <a:pt x="5" y="1633"/>
                    </a:moveTo>
                    <a:lnTo>
                      <a:pt x="5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5" y="1633"/>
                    </a:lnTo>
                    <a:close/>
                    <a:moveTo>
                      <a:pt x="5" y="1645"/>
                    </a:moveTo>
                    <a:lnTo>
                      <a:pt x="5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5" y="1645"/>
                    </a:lnTo>
                    <a:close/>
                    <a:moveTo>
                      <a:pt x="5" y="1656"/>
                    </a:moveTo>
                    <a:lnTo>
                      <a:pt x="5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5" y="1656"/>
                    </a:lnTo>
                    <a:close/>
                    <a:moveTo>
                      <a:pt x="5" y="1667"/>
                    </a:moveTo>
                    <a:lnTo>
                      <a:pt x="5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5" y="1667"/>
                    </a:lnTo>
                    <a:close/>
                    <a:moveTo>
                      <a:pt x="5" y="1679"/>
                    </a:moveTo>
                    <a:lnTo>
                      <a:pt x="5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5" y="1679"/>
                    </a:lnTo>
                    <a:close/>
                    <a:moveTo>
                      <a:pt x="5" y="1690"/>
                    </a:moveTo>
                    <a:lnTo>
                      <a:pt x="5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5" y="1690"/>
                    </a:lnTo>
                    <a:close/>
                    <a:moveTo>
                      <a:pt x="5" y="1701"/>
                    </a:moveTo>
                    <a:lnTo>
                      <a:pt x="5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5" y="1701"/>
                    </a:lnTo>
                    <a:close/>
                    <a:moveTo>
                      <a:pt x="5" y="1713"/>
                    </a:moveTo>
                    <a:lnTo>
                      <a:pt x="5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5" y="1713"/>
                    </a:lnTo>
                    <a:close/>
                    <a:moveTo>
                      <a:pt x="5" y="1724"/>
                    </a:moveTo>
                    <a:lnTo>
                      <a:pt x="5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5" y="1724"/>
                    </a:lnTo>
                    <a:close/>
                    <a:moveTo>
                      <a:pt x="5" y="1736"/>
                    </a:moveTo>
                    <a:lnTo>
                      <a:pt x="5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5" y="1736"/>
                    </a:lnTo>
                    <a:close/>
                    <a:moveTo>
                      <a:pt x="5" y="1747"/>
                    </a:moveTo>
                    <a:lnTo>
                      <a:pt x="5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5" y="1747"/>
                    </a:lnTo>
                    <a:close/>
                    <a:moveTo>
                      <a:pt x="5" y="1758"/>
                    </a:moveTo>
                    <a:lnTo>
                      <a:pt x="5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5" y="1758"/>
                    </a:lnTo>
                    <a:close/>
                    <a:moveTo>
                      <a:pt x="5" y="1770"/>
                    </a:moveTo>
                    <a:lnTo>
                      <a:pt x="5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5" y="1770"/>
                    </a:lnTo>
                    <a:close/>
                    <a:moveTo>
                      <a:pt x="5" y="1781"/>
                    </a:moveTo>
                    <a:lnTo>
                      <a:pt x="5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5" y="1781"/>
                    </a:lnTo>
                    <a:close/>
                    <a:moveTo>
                      <a:pt x="5" y="1792"/>
                    </a:moveTo>
                    <a:lnTo>
                      <a:pt x="5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5" y="1792"/>
                    </a:lnTo>
                    <a:close/>
                    <a:moveTo>
                      <a:pt x="5" y="1804"/>
                    </a:moveTo>
                    <a:lnTo>
                      <a:pt x="5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5" y="1804"/>
                    </a:lnTo>
                    <a:close/>
                    <a:moveTo>
                      <a:pt x="5" y="1815"/>
                    </a:moveTo>
                    <a:lnTo>
                      <a:pt x="5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5" y="1815"/>
                    </a:lnTo>
                    <a:close/>
                    <a:moveTo>
                      <a:pt x="5" y="1826"/>
                    </a:moveTo>
                    <a:lnTo>
                      <a:pt x="5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5" y="1826"/>
                    </a:lnTo>
                    <a:close/>
                    <a:moveTo>
                      <a:pt x="5" y="1838"/>
                    </a:moveTo>
                    <a:lnTo>
                      <a:pt x="5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5" y="1838"/>
                    </a:lnTo>
                    <a:close/>
                    <a:moveTo>
                      <a:pt x="5" y="1849"/>
                    </a:moveTo>
                    <a:lnTo>
                      <a:pt x="5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5" y="1849"/>
                    </a:lnTo>
                    <a:close/>
                    <a:moveTo>
                      <a:pt x="5" y="1860"/>
                    </a:moveTo>
                    <a:lnTo>
                      <a:pt x="5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5" y="1860"/>
                    </a:lnTo>
                    <a:close/>
                    <a:moveTo>
                      <a:pt x="5" y="1872"/>
                    </a:moveTo>
                    <a:lnTo>
                      <a:pt x="5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5" y="1872"/>
                    </a:lnTo>
                    <a:close/>
                    <a:moveTo>
                      <a:pt x="5" y="1883"/>
                    </a:moveTo>
                    <a:lnTo>
                      <a:pt x="5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5" y="1883"/>
                    </a:lnTo>
                    <a:close/>
                    <a:moveTo>
                      <a:pt x="5" y="1894"/>
                    </a:moveTo>
                    <a:lnTo>
                      <a:pt x="5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5" y="1894"/>
                    </a:lnTo>
                    <a:close/>
                    <a:moveTo>
                      <a:pt x="5" y="1906"/>
                    </a:moveTo>
                    <a:lnTo>
                      <a:pt x="5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5" y="1906"/>
                    </a:lnTo>
                    <a:close/>
                    <a:moveTo>
                      <a:pt x="5" y="1917"/>
                    </a:moveTo>
                    <a:lnTo>
                      <a:pt x="5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5" y="1917"/>
                    </a:lnTo>
                    <a:close/>
                    <a:moveTo>
                      <a:pt x="5" y="1928"/>
                    </a:moveTo>
                    <a:lnTo>
                      <a:pt x="5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5" y="1928"/>
                    </a:lnTo>
                    <a:close/>
                    <a:moveTo>
                      <a:pt x="5" y="1940"/>
                    </a:moveTo>
                    <a:lnTo>
                      <a:pt x="5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5" y="1940"/>
                    </a:lnTo>
                    <a:close/>
                    <a:moveTo>
                      <a:pt x="5" y="1951"/>
                    </a:moveTo>
                    <a:lnTo>
                      <a:pt x="5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5" y="1951"/>
                    </a:lnTo>
                    <a:close/>
                    <a:moveTo>
                      <a:pt x="5" y="1962"/>
                    </a:moveTo>
                    <a:lnTo>
                      <a:pt x="5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5" y="1962"/>
                    </a:lnTo>
                    <a:close/>
                    <a:moveTo>
                      <a:pt x="5" y="1974"/>
                    </a:moveTo>
                    <a:lnTo>
                      <a:pt x="5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5" y="1974"/>
                    </a:lnTo>
                    <a:close/>
                    <a:moveTo>
                      <a:pt x="5" y="1985"/>
                    </a:moveTo>
                    <a:lnTo>
                      <a:pt x="5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5" y="1985"/>
                    </a:lnTo>
                    <a:close/>
                    <a:moveTo>
                      <a:pt x="5" y="1996"/>
                    </a:moveTo>
                    <a:lnTo>
                      <a:pt x="5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5" y="1996"/>
                    </a:lnTo>
                    <a:close/>
                    <a:moveTo>
                      <a:pt x="5" y="2008"/>
                    </a:moveTo>
                    <a:lnTo>
                      <a:pt x="5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5" y="2008"/>
                    </a:lnTo>
                    <a:close/>
                    <a:moveTo>
                      <a:pt x="5" y="2019"/>
                    </a:moveTo>
                    <a:lnTo>
                      <a:pt x="5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5" y="2019"/>
                    </a:lnTo>
                    <a:close/>
                    <a:moveTo>
                      <a:pt x="5" y="2030"/>
                    </a:moveTo>
                    <a:lnTo>
                      <a:pt x="5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5" y="2030"/>
                    </a:lnTo>
                    <a:close/>
                    <a:moveTo>
                      <a:pt x="5" y="2042"/>
                    </a:moveTo>
                    <a:lnTo>
                      <a:pt x="5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5" y="2042"/>
                    </a:lnTo>
                    <a:close/>
                    <a:moveTo>
                      <a:pt x="5" y="2053"/>
                    </a:moveTo>
                    <a:lnTo>
                      <a:pt x="5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5" y="2053"/>
                    </a:lnTo>
                    <a:close/>
                    <a:moveTo>
                      <a:pt x="5" y="2064"/>
                    </a:moveTo>
                    <a:lnTo>
                      <a:pt x="5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5" y="2064"/>
                    </a:lnTo>
                    <a:close/>
                    <a:moveTo>
                      <a:pt x="5" y="2076"/>
                    </a:moveTo>
                    <a:lnTo>
                      <a:pt x="5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5" y="2076"/>
                    </a:lnTo>
                    <a:close/>
                    <a:moveTo>
                      <a:pt x="5" y="2087"/>
                    </a:moveTo>
                    <a:lnTo>
                      <a:pt x="5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5" y="2087"/>
                    </a:lnTo>
                    <a:close/>
                    <a:moveTo>
                      <a:pt x="5" y="2099"/>
                    </a:moveTo>
                    <a:lnTo>
                      <a:pt x="5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5" y="2099"/>
                    </a:lnTo>
                    <a:close/>
                    <a:moveTo>
                      <a:pt x="5" y="2110"/>
                    </a:moveTo>
                    <a:lnTo>
                      <a:pt x="5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5" y="2110"/>
                    </a:lnTo>
                    <a:close/>
                    <a:moveTo>
                      <a:pt x="5" y="2121"/>
                    </a:moveTo>
                    <a:lnTo>
                      <a:pt x="5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5" y="2121"/>
                    </a:lnTo>
                    <a:close/>
                    <a:moveTo>
                      <a:pt x="5" y="2133"/>
                    </a:moveTo>
                    <a:lnTo>
                      <a:pt x="5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5" y="2133"/>
                    </a:lnTo>
                    <a:close/>
                    <a:moveTo>
                      <a:pt x="5" y="2144"/>
                    </a:moveTo>
                    <a:lnTo>
                      <a:pt x="5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5" y="2144"/>
                    </a:lnTo>
                    <a:close/>
                    <a:moveTo>
                      <a:pt x="5" y="2155"/>
                    </a:moveTo>
                    <a:lnTo>
                      <a:pt x="5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5" y="2155"/>
                    </a:lnTo>
                    <a:close/>
                    <a:moveTo>
                      <a:pt x="5" y="2167"/>
                    </a:moveTo>
                    <a:lnTo>
                      <a:pt x="5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5" y="2167"/>
                    </a:lnTo>
                    <a:close/>
                    <a:moveTo>
                      <a:pt x="5" y="2178"/>
                    </a:moveTo>
                    <a:lnTo>
                      <a:pt x="5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5" y="2178"/>
                    </a:lnTo>
                    <a:close/>
                    <a:moveTo>
                      <a:pt x="5" y="2189"/>
                    </a:moveTo>
                    <a:lnTo>
                      <a:pt x="5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5" y="2189"/>
                    </a:lnTo>
                    <a:close/>
                    <a:moveTo>
                      <a:pt x="5" y="2201"/>
                    </a:moveTo>
                    <a:lnTo>
                      <a:pt x="5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5" y="2201"/>
                    </a:lnTo>
                    <a:close/>
                    <a:moveTo>
                      <a:pt x="5" y="2212"/>
                    </a:moveTo>
                    <a:lnTo>
                      <a:pt x="5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5" y="2212"/>
                    </a:lnTo>
                    <a:close/>
                    <a:moveTo>
                      <a:pt x="5" y="2223"/>
                    </a:moveTo>
                    <a:lnTo>
                      <a:pt x="5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5" y="2223"/>
                    </a:lnTo>
                    <a:close/>
                    <a:moveTo>
                      <a:pt x="5" y="2235"/>
                    </a:moveTo>
                    <a:lnTo>
                      <a:pt x="5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5" y="2235"/>
                    </a:lnTo>
                    <a:close/>
                    <a:moveTo>
                      <a:pt x="5" y="2246"/>
                    </a:moveTo>
                    <a:lnTo>
                      <a:pt x="5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5" y="2246"/>
                    </a:lnTo>
                    <a:close/>
                    <a:moveTo>
                      <a:pt x="5" y="2257"/>
                    </a:moveTo>
                    <a:lnTo>
                      <a:pt x="5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5" y="2257"/>
                    </a:lnTo>
                    <a:close/>
                    <a:moveTo>
                      <a:pt x="5" y="2269"/>
                    </a:moveTo>
                    <a:lnTo>
                      <a:pt x="5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5" y="2269"/>
                    </a:lnTo>
                    <a:close/>
                    <a:moveTo>
                      <a:pt x="5" y="2280"/>
                    </a:moveTo>
                    <a:lnTo>
                      <a:pt x="5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5" y="2280"/>
                    </a:lnTo>
                    <a:close/>
                    <a:moveTo>
                      <a:pt x="5" y="2291"/>
                    </a:moveTo>
                    <a:lnTo>
                      <a:pt x="5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5" y="2291"/>
                    </a:lnTo>
                    <a:close/>
                    <a:moveTo>
                      <a:pt x="5" y="2303"/>
                    </a:moveTo>
                    <a:lnTo>
                      <a:pt x="5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5" y="2303"/>
                    </a:lnTo>
                    <a:close/>
                    <a:moveTo>
                      <a:pt x="5" y="2314"/>
                    </a:moveTo>
                    <a:lnTo>
                      <a:pt x="5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5" y="2314"/>
                    </a:lnTo>
                    <a:close/>
                    <a:moveTo>
                      <a:pt x="5" y="2325"/>
                    </a:moveTo>
                    <a:lnTo>
                      <a:pt x="5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5" y="2325"/>
                    </a:lnTo>
                    <a:close/>
                    <a:moveTo>
                      <a:pt x="5" y="2337"/>
                    </a:moveTo>
                    <a:lnTo>
                      <a:pt x="5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5" y="2337"/>
                    </a:lnTo>
                    <a:close/>
                    <a:moveTo>
                      <a:pt x="5" y="2348"/>
                    </a:moveTo>
                    <a:lnTo>
                      <a:pt x="5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5" y="2348"/>
                    </a:lnTo>
                    <a:close/>
                    <a:moveTo>
                      <a:pt x="5" y="2359"/>
                    </a:moveTo>
                    <a:lnTo>
                      <a:pt x="5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5" y="2359"/>
                    </a:lnTo>
                    <a:close/>
                    <a:moveTo>
                      <a:pt x="5" y="2371"/>
                    </a:moveTo>
                    <a:lnTo>
                      <a:pt x="5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5" y="2371"/>
                    </a:lnTo>
                    <a:close/>
                    <a:moveTo>
                      <a:pt x="5" y="2382"/>
                    </a:moveTo>
                    <a:lnTo>
                      <a:pt x="5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5" y="2382"/>
                    </a:lnTo>
                    <a:close/>
                    <a:moveTo>
                      <a:pt x="5" y="2393"/>
                    </a:moveTo>
                    <a:lnTo>
                      <a:pt x="5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5" y="2393"/>
                    </a:lnTo>
                    <a:close/>
                    <a:moveTo>
                      <a:pt x="5" y="2405"/>
                    </a:moveTo>
                    <a:lnTo>
                      <a:pt x="5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5" y="2405"/>
                    </a:lnTo>
                    <a:close/>
                    <a:moveTo>
                      <a:pt x="5" y="2416"/>
                    </a:moveTo>
                    <a:lnTo>
                      <a:pt x="5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5" y="2416"/>
                    </a:lnTo>
                    <a:close/>
                    <a:moveTo>
                      <a:pt x="5" y="2428"/>
                    </a:moveTo>
                    <a:lnTo>
                      <a:pt x="5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5" y="2428"/>
                    </a:lnTo>
                    <a:close/>
                    <a:moveTo>
                      <a:pt x="5" y="2439"/>
                    </a:moveTo>
                    <a:lnTo>
                      <a:pt x="5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5" y="2439"/>
                    </a:lnTo>
                    <a:close/>
                    <a:moveTo>
                      <a:pt x="5" y="2450"/>
                    </a:moveTo>
                    <a:lnTo>
                      <a:pt x="5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5" y="2450"/>
                    </a:lnTo>
                    <a:close/>
                    <a:moveTo>
                      <a:pt x="5" y="2462"/>
                    </a:moveTo>
                    <a:lnTo>
                      <a:pt x="5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5" y="2462"/>
                    </a:lnTo>
                    <a:close/>
                    <a:moveTo>
                      <a:pt x="5" y="2473"/>
                    </a:moveTo>
                    <a:lnTo>
                      <a:pt x="5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5" y="2473"/>
                    </a:lnTo>
                    <a:close/>
                    <a:moveTo>
                      <a:pt x="5" y="2484"/>
                    </a:moveTo>
                    <a:lnTo>
                      <a:pt x="5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5" y="2484"/>
                    </a:lnTo>
                    <a:close/>
                    <a:moveTo>
                      <a:pt x="5" y="2496"/>
                    </a:moveTo>
                    <a:lnTo>
                      <a:pt x="5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5" y="2496"/>
                    </a:lnTo>
                    <a:close/>
                    <a:moveTo>
                      <a:pt x="5" y="2507"/>
                    </a:moveTo>
                    <a:lnTo>
                      <a:pt x="5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5" y="2507"/>
                    </a:lnTo>
                    <a:close/>
                    <a:moveTo>
                      <a:pt x="5" y="2518"/>
                    </a:moveTo>
                    <a:lnTo>
                      <a:pt x="5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5" y="2518"/>
                    </a:lnTo>
                    <a:close/>
                    <a:moveTo>
                      <a:pt x="5" y="2530"/>
                    </a:moveTo>
                    <a:lnTo>
                      <a:pt x="5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5" y="2530"/>
                    </a:lnTo>
                    <a:close/>
                    <a:moveTo>
                      <a:pt x="5" y="2541"/>
                    </a:moveTo>
                    <a:lnTo>
                      <a:pt x="5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5" y="2541"/>
                    </a:lnTo>
                    <a:close/>
                    <a:moveTo>
                      <a:pt x="5" y="2552"/>
                    </a:moveTo>
                    <a:lnTo>
                      <a:pt x="5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5" y="2552"/>
                    </a:lnTo>
                    <a:close/>
                    <a:moveTo>
                      <a:pt x="5" y="2564"/>
                    </a:moveTo>
                    <a:lnTo>
                      <a:pt x="5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5" y="2564"/>
                    </a:lnTo>
                    <a:close/>
                    <a:moveTo>
                      <a:pt x="5" y="2575"/>
                    </a:moveTo>
                    <a:lnTo>
                      <a:pt x="5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5" y="2575"/>
                    </a:lnTo>
                    <a:close/>
                    <a:moveTo>
                      <a:pt x="5" y="2586"/>
                    </a:moveTo>
                    <a:lnTo>
                      <a:pt x="5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5" y="2586"/>
                    </a:lnTo>
                    <a:close/>
                    <a:moveTo>
                      <a:pt x="5" y="2598"/>
                    </a:moveTo>
                    <a:lnTo>
                      <a:pt x="5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5" y="2598"/>
                    </a:lnTo>
                    <a:close/>
                    <a:moveTo>
                      <a:pt x="5" y="2609"/>
                    </a:moveTo>
                    <a:lnTo>
                      <a:pt x="5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5" y="2609"/>
                    </a:lnTo>
                    <a:close/>
                    <a:moveTo>
                      <a:pt x="5" y="2620"/>
                    </a:moveTo>
                    <a:lnTo>
                      <a:pt x="5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5" y="2620"/>
                    </a:lnTo>
                    <a:close/>
                    <a:moveTo>
                      <a:pt x="5" y="2632"/>
                    </a:moveTo>
                    <a:lnTo>
                      <a:pt x="5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5" y="2632"/>
                    </a:lnTo>
                    <a:close/>
                    <a:moveTo>
                      <a:pt x="5" y="2643"/>
                    </a:moveTo>
                    <a:lnTo>
                      <a:pt x="5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5" y="2643"/>
                    </a:lnTo>
                    <a:close/>
                    <a:moveTo>
                      <a:pt x="5" y="2654"/>
                    </a:moveTo>
                    <a:lnTo>
                      <a:pt x="5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5" y="2654"/>
                    </a:lnTo>
                    <a:close/>
                    <a:moveTo>
                      <a:pt x="5" y="2666"/>
                    </a:moveTo>
                    <a:lnTo>
                      <a:pt x="5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5" y="2666"/>
                    </a:lnTo>
                    <a:close/>
                    <a:moveTo>
                      <a:pt x="5" y="2677"/>
                    </a:moveTo>
                    <a:lnTo>
                      <a:pt x="5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5" y="2677"/>
                    </a:lnTo>
                    <a:close/>
                    <a:moveTo>
                      <a:pt x="5" y="2688"/>
                    </a:moveTo>
                    <a:lnTo>
                      <a:pt x="5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5" y="2688"/>
                    </a:lnTo>
                    <a:close/>
                    <a:moveTo>
                      <a:pt x="5" y="2700"/>
                    </a:moveTo>
                    <a:lnTo>
                      <a:pt x="5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5" y="2700"/>
                    </a:lnTo>
                    <a:close/>
                    <a:moveTo>
                      <a:pt x="5" y="2711"/>
                    </a:moveTo>
                    <a:lnTo>
                      <a:pt x="5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5" y="2711"/>
                    </a:lnTo>
                    <a:close/>
                    <a:moveTo>
                      <a:pt x="5" y="2722"/>
                    </a:moveTo>
                    <a:lnTo>
                      <a:pt x="5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5" y="2722"/>
                    </a:lnTo>
                    <a:close/>
                    <a:moveTo>
                      <a:pt x="5" y="2734"/>
                    </a:moveTo>
                    <a:lnTo>
                      <a:pt x="5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5" y="2734"/>
                    </a:lnTo>
                    <a:close/>
                    <a:moveTo>
                      <a:pt x="5" y="2745"/>
                    </a:moveTo>
                    <a:lnTo>
                      <a:pt x="5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5" y="2745"/>
                    </a:lnTo>
                    <a:close/>
                    <a:moveTo>
                      <a:pt x="5" y="2757"/>
                    </a:moveTo>
                    <a:lnTo>
                      <a:pt x="5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5" y="2757"/>
                    </a:lnTo>
                    <a:close/>
                    <a:moveTo>
                      <a:pt x="5" y="2768"/>
                    </a:moveTo>
                    <a:lnTo>
                      <a:pt x="5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5" y="2768"/>
                    </a:lnTo>
                    <a:close/>
                    <a:moveTo>
                      <a:pt x="5" y="2779"/>
                    </a:moveTo>
                    <a:lnTo>
                      <a:pt x="5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5" y="2779"/>
                    </a:lnTo>
                    <a:close/>
                    <a:moveTo>
                      <a:pt x="5" y="2791"/>
                    </a:moveTo>
                    <a:lnTo>
                      <a:pt x="5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5" y="2791"/>
                    </a:lnTo>
                    <a:close/>
                    <a:moveTo>
                      <a:pt x="5" y="2802"/>
                    </a:moveTo>
                    <a:lnTo>
                      <a:pt x="5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5" y="2802"/>
                    </a:lnTo>
                    <a:close/>
                    <a:moveTo>
                      <a:pt x="5" y="2813"/>
                    </a:moveTo>
                    <a:lnTo>
                      <a:pt x="5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5" y="2813"/>
                    </a:lnTo>
                    <a:close/>
                    <a:moveTo>
                      <a:pt x="5" y="2825"/>
                    </a:moveTo>
                    <a:lnTo>
                      <a:pt x="5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5" y="2825"/>
                    </a:lnTo>
                    <a:close/>
                    <a:moveTo>
                      <a:pt x="5" y="2836"/>
                    </a:moveTo>
                    <a:lnTo>
                      <a:pt x="5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5" y="2836"/>
                    </a:lnTo>
                    <a:close/>
                    <a:moveTo>
                      <a:pt x="5" y="2847"/>
                    </a:moveTo>
                    <a:lnTo>
                      <a:pt x="5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5" y="2847"/>
                    </a:lnTo>
                    <a:close/>
                    <a:moveTo>
                      <a:pt x="5" y="2859"/>
                    </a:moveTo>
                    <a:lnTo>
                      <a:pt x="5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5" y="2859"/>
                    </a:lnTo>
                    <a:close/>
                    <a:moveTo>
                      <a:pt x="5" y="2870"/>
                    </a:moveTo>
                    <a:lnTo>
                      <a:pt x="5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5" y="2870"/>
                    </a:lnTo>
                    <a:close/>
                    <a:moveTo>
                      <a:pt x="5" y="2881"/>
                    </a:moveTo>
                    <a:lnTo>
                      <a:pt x="5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5" y="2881"/>
                    </a:lnTo>
                    <a:close/>
                    <a:moveTo>
                      <a:pt x="5" y="2893"/>
                    </a:moveTo>
                    <a:lnTo>
                      <a:pt x="5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5" y="2893"/>
                    </a:lnTo>
                    <a:close/>
                    <a:moveTo>
                      <a:pt x="5" y="2904"/>
                    </a:moveTo>
                    <a:lnTo>
                      <a:pt x="5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5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2" name="Freeform 74"/>
              <p:cNvSpPr>
                <a:spLocks noEditPoints="1"/>
              </p:cNvSpPr>
              <p:nvPr/>
            </p:nvSpPr>
            <p:spPr bwMode="auto">
              <a:xfrm>
                <a:off x="4315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3" name="Freeform 75"/>
              <p:cNvSpPr>
                <a:spLocks noEditPoints="1"/>
              </p:cNvSpPr>
              <p:nvPr/>
            </p:nvSpPr>
            <p:spPr bwMode="auto">
              <a:xfrm>
                <a:off x="4758" y="636"/>
                <a:ext cx="5" cy="2910"/>
              </a:xfrm>
              <a:custGeom>
                <a:avLst/>
                <a:gdLst>
                  <a:gd name="T0" fmla="*/ 5 w 5"/>
                  <a:gd name="T1" fmla="*/ 45 h 2910"/>
                  <a:gd name="T2" fmla="*/ 5 w 5"/>
                  <a:gd name="T3" fmla="*/ 96 h 2910"/>
                  <a:gd name="T4" fmla="*/ 0 w 5"/>
                  <a:gd name="T5" fmla="*/ 142 h 2910"/>
                  <a:gd name="T6" fmla="*/ 0 w 5"/>
                  <a:gd name="T7" fmla="*/ 181 h 2910"/>
                  <a:gd name="T8" fmla="*/ 5 w 5"/>
                  <a:gd name="T9" fmla="*/ 227 h 2910"/>
                  <a:gd name="T10" fmla="*/ 5 w 5"/>
                  <a:gd name="T11" fmla="*/ 283 h 2910"/>
                  <a:gd name="T12" fmla="*/ 5 w 5"/>
                  <a:gd name="T13" fmla="*/ 334 h 2910"/>
                  <a:gd name="T14" fmla="*/ 0 w 5"/>
                  <a:gd name="T15" fmla="*/ 380 h 2910"/>
                  <a:gd name="T16" fmla="*/ 0 w 5"/>
                  <a:gd name="T17" fmla="*/ 420 h 2910"/>
                  <a:gd name="T18" fmla="*/ 5 w 5"/>
                  <a:gd name="T19" fmla="*/ 465 h 2910"/>
                  <a:gd name="T20" fmla="*/ 5 w 5"/>
                  <a:gd name="T21" fmla="*/ 522 h 2910"/>
                  <a:gd name="T22" fmla="*/ 5 w 5"/>
                  <a:gd name="T23" fmla="*/ 573 h 2910"/>
                  <a:gd name="T24" fmla="*/ 0 w 5"/>
                  <a:gd name="T25" fmla="*/ 618 h 2910"/>
                  <a:gd name="T26" fmla="*/ 0 w 5"/>
                  <a:gd name="T27" fmla="*/ 658 h 2910"/>
                  <a:gd name="T28" fmla="*/ 5 w 5"/>
                  <a:gd name="T29" fmla="*/ 703 h 2910"/>
                  <a:gd name="T30" fmla="*/ 5 w 5"/>
                  <a:gd name="T31" fmla="*/ 760 h 2910"/>
                  <a:gd name="T32" fmla="*/ 5 w 5"/>
                  <a:gd name="T33" fmla="*/ 811 h 2910"/>
                  <a:gd name="T34" fmla="*/ 0 w 5"/>
                  <a:gd name="T35" fmla="*/ 856 h 2910"/>
                  <a:gd name="T36" fmla="*/ 0 w 5"/>
                  <a:gd name="T37" fmla="*/ 896 h 2910"/>
                  <a:gd name="T38" fmla="*/ 5 w 5"/>
                  <a:gd name="T39" fmla="*/ 941 h 2910"/>
                  <a:gd name="T40" fmla="*/ 5 w 5"/>
                  <a:gd name="T41" fmla="*/ 998 h 2910"/>
                  <a:gd name="T42" fmla="*/ 5 w 5"/>
                  <a:gd name="T43" fmla="*/ 1049 h 2910"/>
                  <a:gd name="T44" fmla="*/ 0 w 5"/>
                  <a:gd name="T45" fmla="*/ 1095 h 2910"/>
                  <a:gd name="T46" fmla="*/ 0 w 5"/>
                  <a:gd name="T47" fmla="*/ 1134 h 2910"/>
                  <a:gd name="T48" fmla="*/ 5 w 5"/>
                  <a:gd name="T49" fmla="*/ 1180 h 2910"/>
                  <a:gd name="T50" fmla="*/ 5 w 5"/>
                  <a:gd name="T51" fmla="*/ 1236 h 2910"/>
                  <a:gd name="T52" fmla="*/ 5 w 5"/>
                  <a:gd name="T53" fmla="*/ 1287 h 2910"/>
                  <a:gd name="T54" fmla="*/ 0 w 5"/>
                  <a:gd name="T55" fmla="*/ 1333 h 2910"/>
                  <a:gd name="T56" fmla="*/ 0 w 5"/>
                  <a:gd name="T57" fmla="*/ 1372 h 2910"/>
                  <a:gd name="T58" fmla="*/ 5 w 5"/>
                  <a:gd name="T59" fmla="*/ 1418 h 2910"/>
                  <a:gd name="T60" fmla="*/ 5 w 5"/>
                  <a:gd name="T61" fmla="*/ 1475 h 2910"/>
                  <a:gd name="T62" fmla="*/ 5 w 5"/>
                  <a:gd name="T63" fmla="*/ 1526 h 2910"/>
                  <a:gd name="T64" fmla="*/ 0 w 5"/>
                  <a:gd name="T65" fmla="*/ 1571 h 2910"/>
                  <a:gd name="T66" fmla="*/ 0 w 5"/>
                  <a:gd name="T67" fmla="*/ 1611 h 2910"/>
                  <a:gd name="T68" fmla="*/ 5 w 5"/>
                  <a:gd name="T69" fmla="*/ 1656 h 2910"/>
                  <a:gd name="T70" fmla="*/ 5 w 5"/>
                  <a:gd name="T71" fmla="*/ 1713 h 2910"/>
                  <a:gd name="T72" fmla="*/ 5 w 5"/>
                  <a:gd name="T73" fmla="*/ 1764 h 2910"/>
                  <a:gd name="T74" fmla="*/ 0 w 5"/>
                  <a:gd name="T75" fmla="*/ 1809 h 2910"/>
                  <a:gd name="T76" fmla="*/ 0 w 5"/>
                  <a:gd name="T77" fmla="*/ 1849 h 2910"/>
                  <a:gd name="T78" fmla="*/ 5 w 5"/>
                  <a:gd name="T79" fmla="*/ 1894 h 2910"/>
                  <a:gd name="T80" fmla="*/ 5 w 5"/>
                  <a:gd name="T81" fmla="*/ 1951 h 2910"/>
                  <a:gd name="T82" fmla="*/ 5 w 5"/>
                  <a:gd name="T83" fmla="*/ 2002 h 2910"/>
                  <a:gd name="T84" fmla="*/ 0 w 5"/>
                  <a:gd name="T85" fmla="*/ 2047 h 2910"/>
                  <a:gd name="T86" fmla="*/ 0 w 5"/>
                  <a:gd name="T87" fmla="*/ 2087 h 2910"/>
                  <a:gd name="T88" fmla="*/ 5 w 5"/>
                  <a:gd name="T89" fmla="*/ 2133 h 2910"/>
                  <a:gd name="T90" fmla="*/ 5 w 5"/>
                  <a:gd name="T91" fmla="*/ 2189 h 2910"/>
                  <a:gd name="T92" fmla="*/ 5 w 5"/>
                  <a:gd name="T93" fmla="*/ 2240 h 2910"/>
                  <a:gd name="T94" fmla="*/ 0 w 5"/>
                  <a:gd name="T95" fmla="*/ 2286 h 2910"/>
                  <a:gd name="T96" fmla="*/ 0 w 5"/>
                  <a:gd name="T97" fmla="*/ 2325 h 2910"/>
                  <a:gd name="T98" fmla="*/ 5 w 5"/>
                  <a:gd name="T99" fmla="*/ 2371 h 2910"/>
                  <a:gd name="T100" fmla="*/ 5 w 5"/>
                  <a:gd name="T101" fmla="*/ 2428 h 2910"/>
                  <a:gd name="T102" fmla="*/ 5 w 5"/>
                  <a:gd name="T103" fmla="*/ 2479 h 2910"/>
                  <a:gd name="T104" fmla="*/ 0 w 5"/>
                  <a:gd name="T105" fmla="*/ 2524 h 2910"/>
                  <a:gd name="T106" fmla="*/ 0 w 5"/>
                  <a:gd name="T107" fmla="*/ 2564 h 2910"/>
                  <a:gd name="T108" fmla="*/ 5 w 5"/>
                  <a:gd name="T109" fmla="*/ 2609 h 2910"/>
                  <a:gd name="T110" fmla="*/ 5 w 5"/>
                  <a:gd name="T111" fmla="*/ 2666 h 2910"/>
                  <a:gd name="T112" fmla="*/ 5 w 5"/>
                  <a:gd name="T113" fmla="*/ 2717 h 2910"/>
                  <a:gd name="T114" fmla="*/ 0 w 5"/>
                  <a:gd name="T115" fmla="*/ 2762 h 2910"/>
                  <a:gd name="T116" fmla="*/ 0 w 5"/>
                  <a:gd name="T117" fmla="*/ 2802 h 2910"/>
                  <a:gd name="T118" fmla="*/ 5 w 5"/>
                  <a:gd name="T119" fmla="*/ 2847 h 2910"/>
                  <a:gd name="T120" fmla="*/ 5 w 5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" h="291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" y="11"/>
                    </a:moveTo>
                    <a:lnTo>
                      <a:pt x="5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  <a:moveTo>
                      <a:pt x="5" y="22"/>
                    </a:moveTo>
                    <a:lnTo>
                      <a:pt x="5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5" y="22"/>
                    </a:lnTo>
                    <a:close/>
                    <a:moveTo>
                      <a:pt x="5" y="3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5" y="34"/>
                    </a:lnTo>
                    <a:close/>
                    <a:moveTo>
                      <a:pt x="5" y="45"/>
                    </a:moveTo>
                    <a:lnTo>
                      <a:pt x="5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5" y="45"/>
                    </a:lnTo>
                    <a:close/>
                    <a:moveTo>
                      <a:pt x="5" y="56"/>
                    </a:moveTo>
                    <a:lnTo>
                      <a:pt x="5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5" y="56"/>
                    </a:lnTo>
                    <a:close/>
                    <a:moveTo>
                      <a:pt x="5" y="68"/>
                    </a:moveTo>
                    <a:lnTo>
                      <a:pt x="5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5" y="68"/>
                    </a:lnTo>
                    <a:close/>
                    <a:moveTo>
                      <a:pt x="5" y="79"/>
                    </a:moveTo>
                    <a:lnTo>
                      <a:pt x="5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  <a:moveTo>
                      <a:pt x="5" y="91"/>
                    </a:moveTo>
                    <a:lnTo>
                      <a:pt x="5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5" y="91"/>
                    </a:lnTo>
                    <a:close/>
                    <a:moveTo>
                      <a:pt x="5" y="102"/>
                    </a:moveTo>
                    <a:lnTo>
                      <a:pt x="5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5" y="102"/>
                    </a:lnTo>
                    <a:close/>
                    <a:moveTo>
                      <a:pt x="5" y="113"/>
                    </a:moveTo>
                    <a:lnTo>
                      <a:pt x="5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5" y="113"/>
                    </a:lnTo>
                    <a:close/>
                    <a:moveTo>
                      <a:pt x="5" y="125"/>
                    </a:moveTo>
                    <a:lnTo>
                      <a:pt x="5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5" y="125"/>
                    </a:lnTo>
                    <a:close/>
                    <a:moveTo>
                      <a:pt x="5" y="136"/>
                    </a:moveTo>
                    <a:lnTo>
                      <a:pt x="5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5" y="136"/>
                    </a:lnTo>
                    <a:close/>
                    <a:moveTo>
                      <a:pt x="5" y="147"/>
                    </a:moveTo>
                    <a:lnTo>
                      <a:pt x="5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5" y="147"/>
                    </a:lnTo>
                    <a:close/>
                    <a:moveTo>
                      <a:pt x="5" y="159"/>
                    </a:moveTo>
                    <a:lnTo>
                      <a:pt x="5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5" y="159"/>
                    </a:lnTo>
                    <a:close/>
                    <a:moveTo>
                      <a:pt x="5" y="170"/>
                    </a:moveTo>
                    <a:lnTo>
                      <a:pt x="5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5" y="170"/>
                    </a:lnTo>
                    <a:close/>
                    <a:moveTo>
                      <a:pt x="5" y="181"/>
                    </a:moveTo>
                    <a:lnTo>
                      <a:pt x="5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5" y="181"/>
                    </a:lnTo>
                    <a:close/>
                    <a:moveTo>
                      <a:pt x="5" y="193"/>
                    </a:moveTo>
                    <a:lnTo>
                      <a:pt x="5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5" y="193"/>
                    </a:lnTo>
                    <a:close/>
                    <a:moveTo>
                      <a:pt x="5" y="204"/>
                    </a:moveTo>
                    <a:lnTo>
                      <a:pt x="5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5" y="204"/>
                    </a:lnTo>
                    <a:close/>
                    <a:moveTo>
                      <a:pt x="5" y="215"/>
                    </a:moveTo>
                    <a:lnTo>
                      <a:pt x="5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5" y="215"/>
                    </a:lnTo>
                    <a:close/>
                    <a:moveTo>
                      <a:pt x="5" y="227"/>
                    </a:moveTo>
                    <a:lnTo>
                      <a:pt x="5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5" y="227"/>
                    </a:lnTo>
                    <a:close/>
                    <a:moveTo>
                      <a:pt x="5" y="238"/>
                    </a:moveTo>
                    <a:lnTo>
                      <a:pt x="5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5" y="238"/>
                    </a:lnTo>
                    <a:close/>
                    <a:moveTo>
                      <a:pt x="5" y="249"/>
                    </a:moveTo>
                    <a:lnTo>
                      <a:pt x="5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5" y="249"/>
                    </a:lnTo>
                    <a:close/>
                    <a:moveTo>
                      <a:pt x="5" y="261"/>
                    </a:moveTo>
                    <a:lnTo>
                      <a:pt x="5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5" y="261"/>
                    </a:lnTo>
                    <a:close/>
                    <a:moveTo>
                      <a:pt x="5" y="272"/>
                    </a:moveTo>
                    <a:lnTo>
                      <a:pt x="5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5" y="272"/>
                    </a:lnTo>
                    <a:close/>
                    <a:moveTo>
                      <a:pt x="5" y="283"/>
                    </a:moveTo>
                    <a:lnTo>
                      <a:pt x="5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5" y="283"/>
                    </a:lnTo>
                    <a:close/>
                    <a:moveTo>
                      <a:pt x="5" y="295"/>
                    </a:moveTo>
                    <a:lnTo>
                      <a:pt x="5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5" y="295"/>
                    </a:lnTo>
                    <a:close/>
                    <a:moveTo>
                      <a:pt x="5" y="306"/>
                    </a:moveTo>
                    <a:lnTo>
                      <a:pt x="5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5" y="306"/>
                    </a:lnTo>
                    <a:close/>
                    <a:moveTo>
                      <a:pt x="5" y="317"/>
                    </a:moveTo>
                    <a:lnTo>
                      <a:pt x="5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5" y="317"/>
                    </a:lnTo>
                    <a:close/>
                    <a:moveTo>
                      <a:pt x="5" y="329"/>
                    </a:moveTo>
                    <a:lnTo>
                      <a:pt x="5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5" y="329"/>
                    </a:lnTo>
                    <a:close/>
                    <a:moveTo>
                      <a:pt x="5" y="340"/>
                    </a:moveTo>
                    <a:lnTo>
                      <a:pt x="5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5" y="340"/>
                    </a:lnTo>
                    <a:close/>
                    <a:moveTo>
                      <a:pt x="5" y="351"/>
                    </a:moveTo>
                    <a:lnTo>
                      <a:pt x="5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5" y="351"/>
                    </a:lnTo>
                    <a:close/>
                    <a:moveTo>
                      <a:pt x="5" y="363"/>
                    </a:moveTo>
                    <a:lnTo>
                      <a:pt x="5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5" y="363"/>
                    </a:lnTo>
                    <a:close/>
                    <a:moveTo>
                      <a:pt x="5" y="374"/>
                    </a:moveTo>
                    <a:lnTo>
                      <a:pt x="5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5" y="374"/>
                    </a:lnTo>
                    <a:close/>
                    <a:moveTo>
                      <a:pt x="5" y="385"/>
                    </a:moveTo>
                    <a:lnTo>
                      <a:pt x="5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5" y="385"/>
                    </a:lnTo>
                    <a:close/>
                    <a:moveTo>
                      <a:pt x="5" y="397"/>
                    </a:moveTo>
                    <a:lnTo>
                      <a:pt x="5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5" y="397"/>
                    </a:lnTo>
                    <a:close/>
                    <a:moveTo>
                      <a:pt x="5" y="408"/>
                    </a:moveTo>
                    <a:lnTo>
                      <a:pt x="5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5" y="408"/>
                    </a:lnTo>
                    <a:close/>
                    <a:moveTo>
                      <a:pt x="5" y="420"/>
                    </a:moveTo>
                    <a:lnTo>
                      <a:pt x="5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5" y="420"/>
                    </a:lnTo>
                    <a:close/>
                    <a:moveTo>
                      <a:pt x="5" y="431"/>
                    </a:moveTo>
                    <a:lnTo>
                      <a:pt x="5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5" y="431"/>
                    </a:lnTo>
                    <a:close/>
                    <a:moveTo>
                      <a:pt x="5" y="442"/>
                    </a:moveTo>
                    <a:lnTo>
                      <a:pt x="5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5" y="442"/>
                    </a:lnTo>
                    <a:close/>
                    <a:moveTo>
                      <a:pt x="5" y="454"/>
                    </a:moveTo>
                    <a:lnTo>
                      <a:pt x="5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5" y="454"/>
                    </a:lnTo>
                    <a:close/>
                    <a:moveTo>
                      <a:pt x="5" y="465"/>
                    </a:moveTo>
                    <a:lnTo>
                      <a:pt x="5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5" y="465"/>
                    </a:lnTo>
                    <a:close/>
                    <a:moveTo>
                      <a:pt x="5" y="476"/>
                    </a:moveTo>
                    <a:lnTo>
                      <a:pt x="5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5" y="476"/>
                    </a:lnTo>
                    <a:close/>
                    <a:moveTo>
                      <a:pt x="5" y="488"/>
                    </a:moveTo>
                    <a:lnTo>
                      <a:pt x="5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5" y="488"/>
                    </a:lnTo>
                    <a:close/>
                    <a:moveTo>
                      <a:pt x="5" y="499"/>
                    </a:moveTo>
                    <a:lnTo>
                      <a:pt x="5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5" y="499"/>
                    </a:lnTo>
                    <a:close/>
                    <a:moveTo>
                      <a:pt x="5" y="510"/>
                    </a:moveTo>
                    <a:lnTo>
                      <a:pt x="5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5" y="510"/>
                    </a:lnTo>
                    <a:close/>
                    <a:moveTo>
                      <a:pt x="5" y="522"/>
                    </a:moveTo>
                    <a:lnTo>
                      <a:pt x="5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5" y="522"/>
                    </a:lnTo>
                    <a:close/>
                    <a:moveTo>
                      <a:pt x="5" y="533"/>
                    </a:moveTo>
                    <a:lnTo>
                      <a:pt x="5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5" y="533"/>
                    </a:lnTo>
                    <a:close/>
                    <a:moveTo>
                      <a:pt x="5" y="544"/>
                    </a:moveTo>
                    <a:lnTo>
                      <a:pt x="5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5" y="544"/>
                    </a:lnTo>
                    <a:close/>
                    <a:moveTo>
                      <a:pt x="5" y="556"/>
                    </a:moveTo>
                    <a:lnTo>
                      <a:pt x="5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5" y="556"/>
                    </a:lnTo>
                    <a:close/>
                    <a:moveTo>
                      <a:pt x="5" y="567"/>
                    </a:moveTo>
                    <a:lnTo>
                      <a:pt x="5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5" y="567"/>
                    </a:lnTo>
                    <a:close/>
                    <a:moveTo>
                      <a:pt x="5" y="578"/>
                    </a:moveTo>
                    <a:lnTo>
                      <a:pt x="5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5" y="578"/>
                    </a:lnTo>
                    <a:close/>
                    <a:moveTo>
                      <a:pt x="5" y="590"/>
                    </a:moveTo>
                    <a:lnTo>
                      <a:pt x="5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5" y="590"/>
                    </a:lnTo>
                    <a:close/>
                    <a:moveTo>
                      <a:pt x="5" y="601"/>
                    </a:moveTo>
                    <a:lnTo>
                      <a:pt x="5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5" y="601"/>
                    </a:lnTo>
                    <a:close/>
                    <a:moveTo>
                      <a:pt x="5" y="612"/>
                    </a:moveTo>
                    <a:lnTo>
                      <a:pt x="5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5" y="612"/>
                    </a:lnTo>
                    <a:close/>
                    <a:moveTo>
                      <a:pt x="5" y="624"/>
                    </a:moveTo>
                    <a:lnTo>
                      <a:pt x="5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5" y="624"/>
                    </a:lnTo>
                    <a:close/>
                    <a:moveTo>
                      <a:pt x="5" y="635"/>
                    </a:moveTo>
                    <a:lnTo>
                      <a:pt x="5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5" y="635"/>
                    </a:lnTo>
                    <a:close/>
                    <a:moveTo>
                      <a:pt x="5" y="646"/>
                    </a:moveTo>
                    <a:lnTo>
                      <a:pt x="5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5" y="646"/>
                    </a:lnTo>
                    <a:close/>
                    <a:moveTo>
                      <a:pt x="5" y="658"/>
                    </a:moveTo>
                    <a:lnTo>
                      <a:pt x="5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5" y="658"/>
                    </a:lnTo>
                    <a:close/>
                    <a:moveTo>
                      <a:pt x="5" y="669"/>
                    </a:moveTo>
                    <a:lnTo>
                      <a:pt x="5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5" y="669"/>
                    </a:lnTo>
                    <a:close/>
                    <a:moveTo>
                      <a:pt x="5" y="680"/>
                    </a:moveTo>
                    <a:lnTo>
                      <a:pt x="5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5" y="680"/>
                    </a:lnTo>
                    <a:close/>
                    <a:moveTo>
                      <a:pt x="5" y="692"/>
                    </a:moveTo>
                    <a:lnTo>
                      <a:pt x="5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5" y="692"/>
                    </a:lnTo>
                    <a:close/>
                    <a:moveTo>
                      <a:pt x="5" y="703"/>
                    </a:moveTo>
                    <a:lnTo>
                      <a:pt x="5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5" y="703"/>
                    </a:lnTo>
                    <a:close/>
                    <a:moveTo>
                      <a:pt x="5" y="714"/>
                    </a:moveTo>
                    <a:lnTo>
                      <a:pt x="5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5" y="714"/>
                    </a:lnTo>
                    <a:close/>
                    <a:moveTo>
                      <a:pt x="5" y="726"/>
                    </a:moveTo>
                    <a:lnTo>
                      <a:pt x="5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5" y="726"/>
                    </a:lnTo>
                    <a:close/>
                    <a:moveTo>
                      <a:pt x="5" y="737"/>
                    </a:moveTo>
                    <a:lnTo>
                      <a:pt x="5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5" y="737"/>
                    </a:lnTo>
                    <a:close/>
                    <a:moveTo>
                      <a:pt x="5" y="749"/>
                    </a:moveTo>
                    <a:lnTo>
                      <a:pt x="5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5" y="749"/>
                    </a:lnTo>
                    <a:close/>
                    <a:moveTo>
                      <a:pt x="5" y="760"/>
                    </a:moveTo>
                    <a:lnTo>
                      <a:pt x="5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5" y="760"/>
                    </a:lnTo>
                    <a:close/>
                    <a:moveTo>
                      <a:pt x="5" y="771"/>
                    </a:moveTo>
                    <a:lnTo>
                      <a:pt x="5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5" y="771"/>
                    </a:lnTo>
                    <a:close/>
                    <a:moveTo>
                      <a:pt x="5" y="783"/>
                    </a:moveTo>
                    <a:lnTo>
                      <a:pt x="5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5" y="783"/>
                    </a:lnTo>
                    <a:close/>
                    <a:moveTo>
                      <a:pt x="5" y="794"/>
                    </a:moveTo>
                    <a:lnTo>
                      <a:pt x="5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5" y="794"/>
                    </a:lnTo>
                    <a:close/>
                    <a:moveTo>
                      <a:pt x="5" y="805"/>
                    </a:moveTo>
                    <a:lnTo>
                      <a:pt x="5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5" y="805"/>
                    </a:lnTo>
                    <a:close/>
                    <a:moveTo>
                      <a:pt x="5" y="817"/>
                    </a:moveTo>
                    <a:lnTo>
                      <a:pt x="5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5" y="817"/>
                    </a:lnTo>
                    <a:close/>
                    <a:moveTo>
                      <a:pt x="5" y="828"/>
                    </a:moveTo>
                    <a:lnTo>
                      <a:pt x="5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5" y="828"/>
                    </a:lnTo>
                    <a:close/>
                    <a:moveTo>
                      <a:pt x="5" y="839"/>
                    </a:moveTo>
                    <a:lnTo>
                      <a:pt x="5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5" y="839"/>
                    </a:lnTo>
                    <a:close/>
                    <a:moveTo>
                      <a:pt x="5" y="851"/>
                    </a:moveTo>
                    <a:lnTo>
                      <a:pt x="5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5" y="851"/>
                    </a:lnTo>
                    <a:close/>
                    <a:moveTo>
                      <a:pt x="5" y="862"/>
                    </a:moveTo>
                    <a:lnTo>
                      <a:pt x="5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5" y="862"/>
                    </a:lnTo>
                    <a:close/>
                    <a:moveTo>
                      <a:pt x="5" y="873"/>
                    </a:moveTo>
                    <a:lnTo>
                      <a:pt x="5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5" y="873"/>
                    </a:lnTo>
                    <a:close/>
                    <a:moveTo>
                      <a:pt x="5" y="885"/>
                    </a:moveTo>
                    <a:lnTo>
                      <a:pt x="5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5" y="885"/>
                    </a:lnTo>
                    <a:close/>
                    <a:moveTo>
                      <a:pt x="5" y="896"/>
                    </a:moveTo>
                    <a:lnTo>
                      <a:pt x="5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5" y="896"/>
                    </a:lnTo>
                    <a:close/>
                    <a:moveTo>
                      <a:pt x="5" y="907"/>
                    </a:moveTo>
                    <a:lnTo>
                      <a:pt x="5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5" y="907"/>
                    </a:lnTo>
                    <a:close/>
                    <a:moveTo>
                      <a:pt x="5" y="919"/>
                    </a:moveTo>
                    <a:lnTo>
                      <a:pt x="5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5" y="919"/>
                    </a:lnTo>
                    <a:close/>
                    <a:moveTo>
                      <a:pt x="5" y="930"/>
                    </a:moveTo>
                    <a:lnTo>
                      <a:pt x="5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5" y="930"/>
                    </a:lnTo>
                    <a:close/>
                    <a:moveTo>
                      <a:pt x="5" y="941"/>
                    </a:moveTo>
                    <a:lnTo>
                      <a:pt x="5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5" y="941"/>
                    </a:lnTo>
                    <a:close/>
                    <a:moveTo>
                      <a:pt x="5" y="953"/>
                    </a:moveTo>
                    <a:lnTo>
                      <a:pt x="5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5" y="953"/>
                    </a:lnTo>
                    <a:close/>
                    <a:moveTo>
                      <a:pt x="5" y="964"/>
                    </a:moveTo>
                    <a:lnTo>
                      <a:pt x="5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5" y="964"/>
                    </a:lnTo>
                    <a:close/>
                    <a:moveTo>
                      <a:pt x="5" y="975"/>
                    </a:moveTo>
                    <a:lnTo>
                      <a:pt x="5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5" y="975"/>
                    </a:lnTo>
                    <a:close/>
                    <a:moveTo>
                      <a:pt x="5" y="987"/>
                    </a:moveTo>
                    <a:lnTo>
                      <a:pt x="5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5" y="987"/>
                    </a:lnTo>
                    <a:close/>
                    <a:moveTo>
                      <a:pt x="5" y="998"/>
                    </a:moveTo>
                    <a:lnTo>
                      <a:pt x="5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5" y="998"/>
                    </a:lnTo>
                    <a:close/>
                    <a:moveTo>
                      <a:pt x="5" y="1009"/>
                    </a:moveTo>
                    <a:lnTo>
                      <a:pt x="5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5" y="1009"/>
                    </a:lnTo>
                    <a:close/>
                    <a:moveTo>
                      <a:pt x="5" y="1021"/>
                    </a:moveTo>
                    <a:lnTo>
                      <a:pt x="5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5" y="1021"/>
                    </a:lnTo>
                    <a:close/>
                    <a:moveTo>
                      <a:pt x="5" y="1032"/>
                    </a:moveTo>
                    <a:lnTo>
                      <a:pt x="5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5" y="1032"/>
                    </a:lnTo>
                    <a:close/>
                    <a:moveTo>
                      <a:pt x="5" y="1043"/>
                    </a:moveTo>
                    <a:lnTo>
                      <a:pt x="5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5" y="1043"/>
                    </a:lnTo>
                    <a:close/>
                    <a:moveTo>
                      <a:pt x="5" y="1055"/>
                    </a:moveTo>
                    <a:lnTo>
                      <a:pt x="5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5" y="1055"/>
                    </a:lnTo>
                    <a:close/>
                    <a:moveTo>
                      <a:pt x="5" y="1066"/>
                    </a:moveTo>
                    <a:lnTo>
                      <a:pt x="5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5" y="1066"/>
                    </a:lnTo>
                    <a:close/>
                    <a:moveTo>
                      <a:pt x="5" y="1078"/>
                    </a:moveTo>
                    <a:lnTo>
                      <a:pt x="5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5" y="1078"/>
                    </a:lnTo>
                    <a:close/>
                    <a:moveTo>
                      <a:pt x="5" y="1089"/>
                    </a:moveTo>
                    <a:lnTo>
                      <a:pt x="5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5" y="1089"/>
                    </a:lnTo>
                    <a:close/>
                    <a:moveTo>
                      <a:pt x="5" y="1100"/>
                    </a:moveTo>
                    <a:lnTo>
                      <a:pt x="5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5" y="1100"/>
                    </a:lnTo>
                    <a:close/>
                    <a:moveTo>
                      <a:pt x="5" y="1112"/>
                    </a:moveTo>
                    <a:lnTo>
                      <a:pt x="5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5" y="1112"/>
                    </a:lnTo>
                    <a:close/>
                    <a:moveTo>
                      <a:pt x="5" y="1123"/>
                    </a:moveTo>
                    <a:lnTo>
                      <a:pt x="5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5" y="1123"/>
                    </a:lnTo>
                    <a:close/>
                    <a:moveTo>
                      <a:pt x="5" y="1134"/>
                    </a:moveTo>
                    <a:lnTo>
                      <a:pt x="5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5" y="1134"/>
                    </a:lnTo>
                    <a:close/>
                    <a:moveTo>
                      <a:pt x="5" y="1146"/>
                    </a:moveTo>
                    <a:lnTo>
                      <a:pt x="5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5" y="1146"/>
                    </a:lnTo>
                    <a:close/>
                    <a:moveTo>
                      <a:pt x="5" y="1157"/>
                    </a:moveTo>
                    <a:lnTo>
                      <a:pt x="5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5" y="1157"/>
                    </a:lnTo>
                    <a:close/>
                    <a:moveTo>
                      <a:pt x="5" y="1168"/>
                    </a:moveTo>
                    <a:lnTo>
                      <a:pt x="5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5" y="1168"/>
                    </a:lnTo>
                    <a:close/>
                    <a:moveTo>
                      <a:pt x="5" y="1180"/>
                    </a:moveTo>
                    <a:lnTo>
                      <a:pt x="5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5" y="1180"/>
                    </a:lnTo>
                    <a:close/>
                    <a:moveTo>
                      <a:pt x="5" y="1191"/>
                    </a:moveTo>
                    <a:lnTo>
                      <a:pt x="5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5" y="1191"/>
                    </a:lnTo>
                    <a:close/>
                    <a:moveTo>
                      <a:pt x="5" y="1202"/>
                    </a:moveTo>
                    <a:lnTo>
                      <a:pt x="5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5" y="1202"/>
                    </a:lnTo>
                    <a:close/>
                    <a:moveTo>
                      <a:pt x="5" y="1214"/>
                    </a:moveTo>
                    <a:lnTo>
                      <a:pt x="5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5" y="1214"/>
                    </a:lnTo>
                    <a:close/>
                    <a:moveTo>
                      <a:pt x="5" y="1225"/>
                    </a:moveTo>
                    <a:lnTo>
                      <a:pt x="5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5" y="1225"/>
                    </a:lnTo>
                    <a:close/>
                    <a:moveTo>
                      <a:pt x="5" y="1236"/>
                    </a:moveTo>
                    <a:lnTo>
                      <a:pt x="5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5" y="1236"/>
                    </a:lnTo>
                    <a:close/>
                    <a:moveTo>
                      <a:pt x="5" y="1248"/>
                    </a:moveTo>
                    <a:lnTo>
                      <a:pt x="5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5" y="1248"/>
                    </a:lnTo>
                    <a:close/>
                    <a:moveTo>
                      <a:pt x="5" y="1259"/>
                    </a:moveTo>
                    <a:lnTo>
                      <a:pt x="5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5" y="1259"/>
                    </a:lnTo>
                    <a:close/>
                    <a:moveTo>
                      <a:pt x="5" y="1270"/>
                    </a:moveTo>
                    <a:lnTo>
                      <a:pt x="5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5" y="1270"/>
                    </a:lnTo>
                    <a:close/>
                    <a:moveTo>
                      <a:pt x="5" y="1282"/>
                    </a:moveTo>
                    <a:lnTo>
                      <a:pt x="5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5" y="1282"/>
                    </a:lnTo>
                    <a:close/>
                    <a:moveTo>
                      <a:pt x="5" y="1293"/>
                    </a:moveTo>
                    <a:lnTo>
                      <a:pt x="5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5" y="1293"/>
                    </a:lnTo>
                    <a:close/>
                    <a:moveTo>
                      <a:pt x="5" y="1304"/>
                    </a:moveTo>
                    <a:lnTo>
                      <a:pt x="5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5" y="1304"/>
                    </a:lnTo>
                    <a:close/>
                    <a:moveTo>
                      <a:pt x="5" y="1316"/>
                    </a:moveTo>
                    <a:lnTo>
                      <a:pt x="5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5" y="1316"/>
                    </a:lnTo>
                    <a:close/>
                    <a:moveTo>
                      <a:pt x="5" y="1327"/>
                    </a:moveTo>
                    <a:lnTo>
                      <a:pt x="5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5" y="1327"/>
                    </a:lnTo>
                    <a:close/>
                    <a:moveTo>
                      <a:pt x="5" y="1338"/>
                    </a:moveTo>
                    <a:lnTo>
                      <a:pt x="5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5" y="1338"/>
                    </a:lnTo>
                    <a:close/>
                    <a:moveTo>
                      <a:pt x="5" y="1350"/>
                    </a:moveTo>
                    <a:lnTo>
                      <a:pt x="5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5" y="1350"/>
                    </a:lnTo>
                    <a:close/>
                    <a:moveTo>
                      <a:pt x="5" y="1361"/>
                    </a:moveTo>
                    <a:lnTo>
                      <a:pt x="5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5" y="1361"/>
                    </a:lnTo>
                    <a:close/>
                    <a:moveTo>
                      <a:pt x="5" y="1372"/>
                    </a:moveTo>
                    <a:lnTo>
                      <a:pt x="5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5" y="1372"/>
                    </a:lnTo>
                    <a:close/>
                    <a:moveTo>
                      <a:pt x="5" y="1384"/>
                    </a:moveTo>
                    <a:lnTo>
                      <a:pt x="5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5" y="1384"/>
                    </a:lnTo>
                    <a:close/>
                    <a:moveTo>
                      <a:pt x="5" y="1395"/>
                    </a:moveTo>
                    <a:lnTo>
                      <a:pt x="5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5" y="1395"/>
                    </a:lnTo>
                    <a:close/>
                    <a:moveTo>
                      <a:pt x="5" y="1407"/>
                    </a:moveTo>
                    <a:lnTo>
                      <a:pt x="5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5" y="1407"/>
                    </a:lnTo>
                    <a:close/>
                    <a:moveTo>
                      <a:pt x="5" y="1418"/>
                    </a:moveTo>
                    <a:lnTo>
                      <a:pt x="5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5" y="1418"/>
                    </a:lnTo>
                    <a:close/>
                    <a:moveTo>
                      <a:pt x="5" y="1429"/>
                    </a:moveTo>
                    <a:lnTo>
                      <a:pt x="5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5" y="1429"/>
                    </a:lnTo>
                    <a:close/>
                    <a:moveTo>
                      <a:pt x="5" y="1441"/>
                    </a:moveTo>
                    <a:lnTo>
                      <a:pt x="5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5" y="1441"/>
                    </a:lnTo>
                    <a:close/>
                    <a:moveTo>
                      <a:pt x="5" y="1452"/>
                    </a:moveTo>
                    <a:lnTo>
                      <a:pt x="5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5" y="1452"/>
                    </a:lnTo>
                    <a:close/>
                    <a:moveTo>
                      <a:pt x="5" y="1463"/>
                    </a:moveTo>
                    <a:lnTo>
                      <a:pt x="5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5" y="1463"/>
                    </a:lnTo>
                    <a:close/>
                    <a:moveTo>
                      <a:pt x="5" y="1475"/>
                    </a:moveTo>
                    <a:lnTo>
                      <a:pt x="5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5" y="1475"/>
                    </a:lnTo>
                    <a:close/>
                    <a:moveTo>
                      <a:pt x="5" y="1486"/>
                    </a:moveTo>
                    <a:lnTo>
                      <a:pt x="5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5" y="1486"/>
                    </a:lnTo>
                    <a:close/>
                    <a:moveTo>
                      <a:pt x="5" y="1497"/>
                    </a:moveTo>
                    <a:lnTo>
                      <a:pt x="5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5" y="1497"/>
                    </a:lnTo>
                    <a:close/>
                    <a:moveTo>
                      <a:pt x="5" y="1509"/>
                    </a:moveTo>
                    <a:lnTo>
                      <a:pt x="5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5" y="1509"/>
                    </a:lnTo>
                    <a:close/>
                    <a:moveTo>
                      <a:pt x="5" y="1520"/>
                    </a:moveTo>
                    <a:lnTo>
                      <a:pt x="5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5" y="1520"/>
                    </a:lnTo>
                    <a:close/>
                    <a:moveTo>
                      <a:pt x="5" y="1531"/>
                    </a:moveTo>
                    <a:lnTo>
                      <a:pt x="5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5" y="1531"/>
                    </a:lnTo>
                    <a:close/>
                    <a:moveTo>
                      <a:pt x="5" y="1543"/>
                    </a:moveTo>
                    <a:lnTo>
                      <a:pt x="5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5" y="1543"/>
                    </a:lnTo>
                    <a:close/>
                    <a:moveTo>
                      <a:pt x="5" y="1554"/>
                    </a:moveTo>
                    <a:lnTo>
                      <a:pt x="5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5" y="1554"/>
                    </a:lnTo>
                    <a:close/>
                    <a:moveTo>
                      <a:pt x="5" y="1565"/>
                    </a:moveTo>
                    <a:lnTo>
                      <a:pt x="5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5" y="1565"/>
                    </a:lnTo>
                    <a:close/>
                    <a:moveTo>
                      <a:pt x="5" y="1577"/>
                    </a:moveTo>
                    <a:lnTo>
                      <a:pt x="5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5" y="1577"/>
                    </a:lnTo>
                    <a:close/>
                    <a:moveTo>
                      <a:pt x="5" y="1588"/>
                    </a:moveTo>
                    <a:lnTo>
                      <a:pt x="5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5" y="1588"/>
                    </a:lnTo>
                    <a:close/>
                    <a:moveTo>
                      <a:pt x="5" y="1599"/>
                    </a:moveTo>
                    <a:lnTo>
                      <a:pt x="5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5" y="1599"/>
                    </a:lnTo>
                    <a:close/>
                    <a:moveTo>
                      <a:pt x="5" y="1611"/>
                    </a:moveTo>
                    <a:lnTo>
                      <a:pt x="5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5" y="1611"/>
                    </a:lnTo>
                    <a:close/>
                    <a:moveTo>
                      <a:pt x="5" y="1622"/>
                    </a:moveTo>
                    <a:lnTo>
                      <a:pt x="5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5" y="1622"/>
                    </a:lnTo>
                    <a:close/>
                    <a:moveTo>
                      <a:pt x="5" y="1633"/>
                    </a:moveTo>
                    <a:lnTo>
                      <a:pt x="5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5" y="1633"/>
                    </a:lnTo>
                    <a:close/>
                    <a:moveTo>
                      <a:pt x="5" y="1645"/>
                    </a:moveTo>
                    <a:lnTo>
                      <a:pt x="5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5" y="1645"/>
                    </a:lnTo>
                    <a:close/>
                    <a:moveTo>
                      <a:pt x="5" y="1656"/>
                    </a:moveTo>
                    <a:lnTo>
                      <a:pt x="5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5" y="1656"/>
                    </a:lnTo>
                    <a:close/>
                    <a:moveTo>
                      <a:pt x="5" y="1667"/>
                    </a:moveTo>
                    <a:lnTo>
                      <a:pt x="5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5" y="1667"/>
                    </a:lnTo>
                    <a:close/>
                    <a:moveTo>
                      <a:pt x="5" y="1679"/>
                    </a:moveTo>
                    <a:lnTo>
                      <a:pt x="5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5" y="1679"/>
                    </a:lnTo>
                    <a:close/>
                    <a:moveTo>
                      <a:pt x="5" y="1690"/>
                    </a:moveTo>
                    <a:lnTo>
                      <a:pt x="5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5" y="1690"/>
                    </a:lnTo>
                    <a:close/>
                    <a:moveTo>
                      <a:pt x="5" y="1701"/>
                    </a:moveTo>
                    <a:lnTo>
                      <a:pt x="5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5" y="1701"/>
                    </a:lnTo>
                    <a:close/>
                    <a:moveTo>
                      <a:pt x="5" y="1713"/>
                    </a:moveTo>
                    <a:lnTo>
                      <a:pt x="5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5" y="1713"/>
                    </a:lnTo>
                    <a:close/>
                    <a:moveTo>
                      <a:pt x="5" y="1724"/>
                    </a:moveTo>
                    <a:lnTo>
                      <a:pt x="5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5" y="1724"/>
                    </a:lnTo>
                    <a:close/>
                    <a:moveTo>
                      <a:pt x="5" y="1736"/>
                    </a:moveTo>
                    <a:lnTo>
                      <a:pt x="5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5" y="1736"/>
                    </a:lnTo>
                    <a:close/>
                    <a:moveTo>
                      <a:pt x="5" y="1747"/>
                    </a:moveTo>
                    <a:lnTo>
                      <a:pt x="5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5" y="1747"/>
                    </a:lnTo>
                    <a:close/>
                    <a:moveTo>
                      <a:pt x="5" y="1758"/>
                    </a:moveTo>
                    <a:lnTo>
                      <a:pt x="5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5" y="1758"/>
                    </a:lnTo>
                    <a:close/>
                    <a:moveTo>
                      <a:pt x="5" y="1770"/>
                    </a:moveTo>
                    <a:lnTo>
                      <a:pt x="5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5" y="1770"/>
                    </a:lnTo>
                    <a:close/>
                    <a:moveTo>
                      <a:pt x="5" y="1781"/>
                    </a:moveTo>
                    <a:lnTo>
                      <a:pt x="5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5" y="1781"/>
                    </a:lnTo>
                    <a:close/>
                    <a:moveTo>
                      <a:pt x="5" y="1792"/>
                    </a:moveTo>
                    <a:lnTo>
                      <a:pt x="5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5" y="1792"/>
                    </a:lnTo>
                    <a:close/>
                    <a:moveTo>
                      <a:pt x="5" y="1804"/>
                    </a:moveTo>
                    <a:lnTo>
                      <a:pt x="5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5" y="1804"/>
                    </a:lnTo>
                    <a:close/>
                    <a:moveTo>
                      <a:pt x="5" y="1815"/>
                    </a:moveTo>
                    <a:lnTo>
                      <a:pt x="5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5" y="1815"/>
                    </a:lnTo>
                    <a:close/>
                    <a:moveTo>
                      <a:pt x="5" y="1826"/>
                    </a:moveTo>
                    <a:lnTo>
                      <a:pt x="5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5" y="1826"/>
                    </a:lnTo>
                    <a:close/>
                    <a:moveTo>
                      <a:pt x="5" y="1838"/>
                    </a:moveTo>
                    <a:lnTo>
                      <a:pt x="5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5" y="1838"/>
                    </a:lnTo>
                    <a:close/>
                    <a:moveTo>
                      <a:pt x="5" y="1849"/>
                    </a:moveTo>
                    <a:lnTo>
                      <a:pt x="5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5" y="1849"/>
                    </a:lnTo>
                    <a:close/>
                    <a:moveTo>
                      <a:pt x="5" y="1860"/>
                    </a:moveTo>
                    <a:lnTo>
                      <a:pt x="5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5" y="1860"/>
                    </a:lnTo>
                    <a:close/>
                    <a:moveTo>
                      <a:pt x="5" y="1872"/>
                    </a:moveTo>
                    <a:lnTo>
                      <a:pt x="5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5" y="1872"/>
                    </a:lnTo>
                    <a:close/>
                    <a:moveTo>
                      <a:pt x="5" y="1883"/>
                    </a:moveTo>
                    <a:lnTo>
                      <a:pt x="5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5" y="1883"/>
                    </a:lnTo>
                    <a:close/>
                    <a:moveTo>
                      <a:pt x="5" y="1894"/>
                    </a:moveTo>
                    <a:lnTo>
                      <a:pt x="5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5" y="1894"/>
                    </a:lnTo>
                    <a:close/>
                    <a:moveTo>
                      <a:pt x="5" y="1906"/>
                    </a:moveTo>
                    <a:lnTo>
                      <a:pt x="5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5" y="1906"/>
                    </a:lnTo>
                    <a:close/>
                    <a:moveTo>
                      <a:pt x="5" y="1917"/>
                    </a:moveTo>
                    <a:lnTo>
                      <a:pt x="5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5" y="1917"/>
                    </a:lnTo>
                    <a:close/>
                    <a:moveTo>
                      <a:pt x="5" y="1928"/>
                    </a:moveTo>
                    <a:lnTo>
                      <a:pt x="5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5" y="1928"/>
                    </a:lnTo>
                    <a:close/>
                    <a:moveTo>
                      <a:pt x="5" y="1940"/>
                    </a:moveTo>
                    <a:lnTo>
                      <a:pt x="5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5" y="1940"/>
                    </a:lnTo>
                    <a:close/>
                    <a:moveTo>
                      <a:pt x="5" y="1951"/>
                    </a:moveTo>
                    <a:lnTo>
                      <a:pt x="5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5" y="1951"/>
                    </a:lnTo>
                    <a:close/>
                    <a:moveTo>
                      <a:pt x="5" y="1962"/>
                    </a:moveTo>
                    <a:lnTo>
                      <a:pt x="5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5" y="1962"/>
                    </a:lnTo>
                    <a:close/>
                    <a:moveTo>
                      <a:pt x="5" y="1974"/>
                    </a:moveTo>
                    <a:lnTo>
                      <a:pt x="5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5" y="1974"/>
                    </a:lnTo>
                    <a:close/>
                    <a:moveTo>
                      <a:pt x="5" y="1985"/>
                    </a:moveTo>
                    <a:lnTo>
                      <a:pt x="5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5" y="1985"/>
                    </a:lnTo>
                    <a:close/>
                    <a:moveTo>
                      <a:pt x="5" y="1996"/>
                    </a:moveTo>
                    <a:lnTo>
                      <a:pt x="5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5" y="1996"/>
                    </a:lnTo>
                    <a:close/>
                    <a:moveTo>
                      <a:pt x="5" y="2008"/>
                    </a:moveTo>
                    <a:lnTo>
                      <a:pt x="5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5" y="2008"/>
                    </a:lnTo>
                    <a:close/>
                    <a:moveTo>
                      <a:pt x="5" y="2019"/>
                    </a:moveTo>
                    <a:lnTo>
                      <a:pt x="5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5" y="2019"/>
                    </a:lnTo>
                    <a:close/>
                    <a:moveTo>
                      <a:pt x="5" y="2030"/>
                    </a:moveTo>
                    <a:lnTo>
                      <a:pt x="5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5" y="2030"/>
                    </a:lnTo>
                    <a:close/>
                    <a:moveTo>
                      <a:pt x="5" y="2042"/>
                    </a:moveTo>
                    <a:lnTo>
                      <a:pt x="5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5" y="2042"/>
                    </a:lnTo>
                    <a:close/>
                    <a:moveTo>
                      <a:pt x="5" y="2053"/>
                    </a:moveTo>
                    <a:lnTo>
                      <a:pt x="5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5" y="2053"/>
                    </a:lnTo>
                    <a:close/>
                    <a:moveTo>
                      <a:pt x="5" y="2064"/>
                    </a:moveTo>
                    <a:lnTo>
                      <a:pt x="5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5" y="2064"/>
                    </a:lnTo>
                    <a:close/>
                    <a:moveTo>
                      <a:pt x="5" y="2076"/>
                    </a:moveTo>
                    <a:lnTo>
                      <a:pt x="5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5" y="2076"/>
                    </a:lnTo>
                    <a:close/>
                    <a:moveTo>
                      <a:pt x="5" y="2087"/>
                    </a:moveTo>
                    <a:lnTo>
                      <a:pt x="5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5" y="2087"/>
                    </a:lnTo>
                    <a:close/>
                    <a:moveTo>
                      <a:pt x="5" y="2099"/>
                    </a:moveTo>
                    <a:lnTo>
                      <a:pt x="5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5" y="2099"/>
                    </a:lnTo>
                    <a:close/>
                    <a:moveTo>
                      <a:pt x="5" y="2110"/>
                    </a:moveTo>
                    <a:lnTo>
                      <a:pt x="5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5" y="2110"/>
                    </a:lnTo>
                    <a:close/>
                    <a:moveTo>
                      <a:pt x="5" y="2121"/>
                    </a:moveTo>
                    <a:lnTo>
                      <a:pt x="5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5" y="2121"/>
                    </a:lnTo>
                    <a:close/>
                    <a:moveTo>
                      <a:pt x="5" y="2133"/>
                    </a:moveTo>
                    <a:lnTo>
                      <a:pt x="5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5" y="2133"/>
                    </a:lnTo>
                    <a:close/>
                    <a:moveTo>
                      <a:pt x="5" y="2144"/>
                    </a:moveTo>
                    <a:lnTo>
                      <a:pt x="5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5" y="2144"/>
                    </a:lnTo>
                    <a:close/>
                    <a:moveTo>
                      <a:pt x="5" y="2155"/>
                    </a:moveTo>
                    <a:lnTo>
                      <a:pt x="5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5" y="2155"/>
                    </a:lnTo>
                    <a:close/>
                    <a:moveTo>
                      <a:pt x="5" y="2167"/>
                    </a:moveTo>
                    <a:lnTo>
                      <a:pt x="5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5" y="2167"/>
                    </a:lnTo>
                    <a:close/>
                    <a:moveTo>
                      <a:pt x="5" y="2178"/>
                    </a:moveTo>
                    <a:lnTo>
                      <a:pt x="5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5" y="2178"/>
                    </a:lnTo>
                    <a:close/>
                    <a:moveTo>
                      <a:pt x="5" y="2189"/>
                    </a:moveTo>
                    <a:lnTo>
                      <a:pt x="5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5" y="2189"/>
                    </a:lnTo>
                    <a:close/>
                    <a:moveTo>
                      <a:pt x="5" y="2201"/>
                    </a:moveTo>
                    <a:lnTo>
                      <a:pt x="5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5" y="2201"/>
                    </a:lnTo>
                    <a:close/>
                    <a:moveTo>
                      <a:pt x="5" y="2212"/>
                    </a:moveTo>
                    <a:lnTo>
                      <a:pt x="5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5" y="2212"/>
                    </a:lnTo>
                    <a:close/>
                    <a:moveTo>
                      <a:pt x="5" y="2223"/>
                    </a:moveTo>
                    <a:lnTo>
                      <a:pt x="5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5" y="2223"/>
                    </a:lnTo>
                    <a:close/>
                    <a:moveTo>
                      <a:pt x="5" y="2235"/>
                    </a:moveTo>
                    <a:lnTo>
                      <a:pt x="5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5" y="2235"/>
                    </a:lnTo>
                    <a:close/>
                    <a:moveTo>
                      <a:pt x="5" y="2246"/>
                    </a:moveTo>
                    <a:lnTo>
                      <a:pt x="5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5" y="2246"/>
                    </a:lnTo>
                    <a:close/>
                    <a:moveTo>
                      <a:pt x="5" y="2257"/>
                    </a:moveTo>
                    <a:lnTo>
                      <a:pt x="5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5" y="2257"/>
                    </a:lnTo>
                    <a:close/>
                    <a:moveTo>
                      <a:pt x="5" y="2269"/>
                    </a:moveTo>
                    <a:lnTo>
                      <a:pt x="5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5" y="2269"/>
                    </a:lnTo>
                    <a:close/>
                    <a:moveTo>
                      <a:pt x="5" y="2280"/>
                    </a:moveTo>
                    <a:lnTo>
                      <a:pt x="5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5" y="2280"/>
                    </a:lnTo>
                    <a:close/>
                    <a:moveTo>
                      <a:pt x="5" y="2291"/>
                    </a:moveTo>
                    <a:lnTo>
                      <a:pt x="5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5" y="2291"/>
                    </a:lnTo>
                    <a:close/>
                    <a:moveTo>
                      <a:pt x="5" y="2303"/>
                    </a:moveTo>
                    <a:lnTo>
                      <a:pt x="5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5" y="2303"/>
                    </a:lnTo>
                    <a:close/>
                    <a:moveTo>
                      <a:pt x="5" y="2314"/>
                    </a:moveTo>
                    <a:lnTo>
                      <a:pt x="5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5" y="2314"/>
                    </a:lnTo>
                    <a:close/>
                    <a:moveTo>
                      <a:pt x="5" y="2325"/>
                    </a:moveTo>
                    <a:lnTo>
                      <a:pt x="5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5" y="2325"/>
                    </a:lnTo>
                    <a:close/>
                    <a:moveTo>
                      <a:pt x="5" y="2337"/>
                    </a:moveTo>
                    <a:lnTo>
                      <a:pt x="5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5" y="2337"/>
                    </a:lnTo>
                    <a:close/>
                    <a:moveTo>
                      <a:pt x="5" y="2348"/>
                    </a:moveTo>
                    <a:lnTo>
                      <a:pt x="5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5" y="2348"/>
                    </a:lnTo>
                    <a:close/>
                    <a:moveTo>
                      <a:pt x="5" y="2359"/>
                    </a:moveTo>
                    <a:lnTo>
                      <a:pt x="5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5" y="2359"/>
                    </a:lnTo>
                    <a:close/>
                    <a:moveTo>
                      <a:pt x="5" y="2371"/>
                    </a:moveTo>
                    <a:lnTo>
                      <a:pt x="5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5" y="2371"/>
                    </a:lnTo>
                    <a:close/>
                    <a:moveTo>
                      <a:pt x="5" y="2382"/>
                    </a:moveTo>
                    <a:lnTo>
                      <a:pt x="5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5" y="2382"/>
                    </a:lnTo>
                    <a:close/>
                    <a:moveTo>
                      <a:pt x="5" y="2393"/>
                    </a:moveTo>
                    <a:lnTo>
                      <a:pt x="5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5" y="2393"/>
                    </a:lnTo>
                    <a:close/>
                    <a:moveTo>
                      <a:pt x="5" y="2405"/>
                    </a:moveTo>
                    <a:lnTo>
                      <a:pt x="5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5" y="2405"/>
                    </a:lnTo>
                    <a:close/>
                    <a:moveTo>
                      <a:pt x="5" y="2416"/>
                    </a:moveTo>
                    <a:lnTo>
                      <a:pt x="5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5" y="2416"/>
                    </a:lnTo>
                    <a:close/>
                    <a:moveTo>
                      <a:pt x="5" y="2428"/>
                    </a:moveTo>
                    <a:lnTo>
                      <a:pt x="5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5" y="2428"/>
                    </a:lnTo>
                    <a:close/>
                    <a:moveTo>
                      <a:pt x="5" y="2439"/>
                    </a:moveTo>
                    <a:lnTo>
                      <a:pt x="5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5" y="2439"/>
                    </a:lnTo>
                    <a:close/>
                    <a:moveTo>
                      <a:pt x="5" y="2450"/>
                    </a:moveTo>
                    <a:lnTo>
                      <a:pt x="5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5" y="2450"/>
                    </a:lnTo>
                    <a:close/>
                    <a:moveTo>
                      <a:pt x="5" y="2462"/>
                    </a:moveTo>
                    <a:lnTo>
                      <a:pt x="5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5" y="2462"/>
                    </a:lnTo>
                    <a:close/>
                    <a:moveTo>
                      <a:pt x="5" y="2473"/>
                    </a:moveTo>
                    <a:lnTo>
                      <a:pt x="5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5" y="2473"/>
                    </a:lnTo>
                    <a:close/>
                    <a:moveTo>
                      <a:pt x="5" y="2484"/>
                    </a:moveTo>
                    <a:lnTo>
                      <a:pt x="5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5" y="2484"/>
                    </a:lnTo>
                    <a:close/>
                    <a:moveTo>
                      <a:pt x="5" y="2496"/>
                    </a:moveTo>
                    <a:lnTo>
                      <a:pt x="5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5" y="2496"/>
                    </a:lnTo>
                    <a:close/>
                    <a:moveTo>
                      <a:pt x="5" y="2507"/>
                    </a:moveTo>
                    <a:lnTo>
                      <a:pt x="5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5" y="2507"/>
                    </a:lnTo>
                    <a:close/>
                    <a:moveTo>
                      <a:pt x="5" y="2518"/>
                    </a:moveTo>
                    <a:lnTo>
                      <a:pt x="5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5" y="2518"/>
                    </a:lnTo>
                    <a:close/>
                    <a:moveTo>
                      <a:pt x="5" y="2530"/>
                    </a:moveTo>
                    <a:lnTo>
                      <a:pt x="5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5" y="2530"/>
                    </a:lnTo>
                    <a:close/>
                    <a:moveTo>
                      <a:pt x="5" y="2541"/>
                    </a:moveTo>
                    <a:lnTo>
                      <a:pt x="5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5" y="2541"/>
                    </a:lnTo>
                    <a:close/>
                    <a:moveTo>
                      <a:pt x="5" y="2552"/>
                    </a:moveTo>
                    <a:lnTo>
                      <a:pt x="5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5" y="2552"/>
                    </a:lnTo>
                    <a:close/>
                    <a:moveTo>
                      <a:pt x="5" y="2564"/>
                    </a:moveTo>
                    <a:lnTo>
                      <a:pt x="5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5" y="2564"/>
                    </a:lnTo>
                    <a:close/>
                    <a:moveTo>
                      <a:pt x="5" y="2575"/>
                    </a:moveTo>
                    <a:lnTo>
                      <a:pt x="5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5" y="2575"/>
                    </a:lnTo>
                    <a:close/>
                    <a:moveTo>
                      <a:pt x="5" y="2586"/>
                    </a:moveTo>
                    <a:lnTo>
                      <a:pt x="5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5" y="2586"/>
                    </a:lnTo>
                    <a:close/>
                    <a:moveTo>
                      <a:pt x="5" y="2598"/>
                    </a:moveTo>
                    <a:lnTo>
                      <a:pt x="5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5" y="2598"/>
                    </a:lnTo>
                    <a:close/>
                    <a:moveTo>
                      <a:pt x="5" y="2609"/>
                    </a:moveTo>
                    <a:lnTo>
                      <a:pt x="5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5" y="2609"/>
                    </a:lnTo>
                    <a:close/>
                    <a:moveTo>
                      <a:pt x="5" y="2620"/>
                    </a:moveTo>
                    <a:lnTo>
                      <a:pt x="5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5" y="2620"/>
                    </a:lnTo>
                    <a:close/>
                    <a:moveTo>
                      <a:pt x="5" y="2632"/>
                    </a:moveTo>
                    <a:lnTo>
                      <a:pt x="5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5" y="2632"/>
                    </a:lnTo>
                    <a:close/>
                    <a:moveTo>
                      <a:pt x="5" y="2643"/>
                    </a:moveTo>
                    <a:lnTo>
                      <a:pt x="5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5" y="2643"/>
                    </a:lnTo>
                    <a:close/>
                    <a:moveTo>
                      <a:pt x="5" y="2654"/>
                    </a:moveTo>
                    <a:lnTo>
                      <a:pt x="5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5" y="2654"/>
                    </a:lnTo>
                    <a:close/>
                    <a:moveTo>
                      <a:pt x="5" y="2666"/>
                    </a:moveTo>
                    <a:lnTo>
                      <a:pt x="5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5" y="2666"/>
                    </a:lnTo>
                    <a:close/>
                    <a:moveTo>
                      <a:pt x="5" y="2677"/>
                    </a:moveTo>
                    <a:lnTo>
                      <a:pt x="5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5" y="2677"/>
                    </a:lnTo>
                    <a:close/>
                    <a:moveTo>
                      <a:pt x="5" y="2688"/>
                    </a:moveTo>
                    <a:lnTo>
                      <a:pt x="5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5" y="2688"/>
                    </a:lnTo>
                    <a:close/>
                    <a:moveTo>
                      <a:pt x="5" y="2700"/>
                    </a:moveTo>
                    <a:lnTo>
                      <a:pt x="5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5" y="2700"/>
                    </a:lnTo>
                    <a:close/>
                    <a:moveTo>
                      <a:pt x="5" y="2711"/>
                    </a:moveTo>
                    <a:lnTo>
                      <a:pt x="5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5" y="2711"/>
                    </a:lnTo>
                    <a:close/>
                    <a:moveTo>
                      <a:pt x="5" y="2722"/>
                    </a:moveTo>
                    <a:lnTo>
                      <a:pt x="5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5" y="2722"/>
                    </a:lnTo>
                    <a:close/>
                    <a:moveTo>
                      <a:pt x="5" y="2734"/>
                    </a:moveTo>
                    <a:lnTo>
                      <a:pt x="5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5" y="2734"/>
                    </a:lnTo>
                    <a:close/>
                    <a:moveTo>
                      <a:pt x="5" y="2745"/>
                    </a:moveTo>
                    <a:lnTo>
                      <a:pt x="5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5" y="2745"/>
                    </a:lnTo>
                    <a:close/>
                    <a:moveTo>
                      <a:pt x="5" y="2757"/>
                    </a:moveTo>
                    <a:lnTo>
                      <a:pt x="5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5" y="2757"/>
                    </a:lnTo>
                    <a:close/>
                    <a:moveTo>
                      <a:pt x="5" y="2768"/>
                    </a:moveTo>
                    <a:lnTo>
                      <a:pt x="5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5" y="2768"/>
                    </a:lnTo>
                    <a:close/>
                    <a:moveTo>
                      <a:pt x="5" y="2779"/>
                    </a:moveTo>
                    <a:lnTo>
                      <a:pt x="5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5" y="2779"/>
                    </a:lnTo>
                    <a:close/>
                    <a:moveTo>
                      <a:pt x="5" y="2791"/>
                    </a:moveTo>
                    <a:lnTo>
                      <a:pt x="5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5" y="2791"/>
                    </a:lnTo>
                    <a:close/>
                    <a:moveTo>
                      <a:pt x="5" y="2802"/>
                    </a:moveTo>
                    <a:lnTo>
                      <a:pt x="5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5" y="2802"/>
                    </a:lnTo>
                    <a:close/>
                    <a:moveTo>
                      <a:pt x="5" y="2813"/>
                    </a:moveTo>
                    <a:lnTo>
                      <a:pt x="5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5" y="2813"/>
                    </a:lnTo>
                    <a:close/>
                    <a:moveTo>
                      <a:pt x="5" y="2825"/>
                    </a:moveTo>
                    <a:lnTo>
                      <a:pt x="5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5" y="2825"/>
                    </a:lnTo>
                    <a:close/>
                    <a:moveTo>
                      <a:pt x="5" y="2836"/>
                    </a:moveTo>
                    <a:lnTo>
                      <a:pt x="5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5" y="2836"/>
                    </a:lnTo>
                    <a:close/>
                    <a:moveTo>
                      <a:pt x="5" y="2847"/>
                    </a:moveTo>
                    <a:lnTo>
                      <a:pt x="5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5" y="2847"/>
                    </a:lnTo>
                    <a:close/>
                    <a:moveTo>
                      <a:pt x="5" y="2859"/>
                    </a:moveTo>
                    <a:lnTo>
                      <a:pt x="5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5" y="2859"/>
                    </a:lnTo>
                    <a:close/>
                    <a:moveTo>
                      <a:pt x="5" y="2870"/>
                    </a:moveTo>
                    <a:lnTo>
                      <a:pt x="5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5" y="2870"/>
                    </a:lnTo>
                    <a:close/>
                    <a:moveTo>
                      <a:pt x="5" y="2881"/>
                    </a:moveTo>
                    <a:lnTo>
                      <a:pt x="5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5" y="2881"/>
                    </a:lnTo>
                    <a:close/>
                    <a:moveTo>
                      <a:pt x="5" y="2893"/>
                    </a:moveTo>
                    <a:lnTo>
                      <a:pt x="5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5" y="2893"/>
                    </a:lnTo>
                    <a:close/>
                    <a:moveTo>
                      <a:pt x="5" y="2904"/>
                    </a:moveTo>
                    <a:lnTo>
                      <a:pt x="5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5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4" name="Freeform 76"/>
              <p:cNvSpPr>
                <a:spLocks noEditPoints="1"/>
              </p:cNvSpPr>
              <p:nvPr/>
            </p:nvSpPr>
            <p:spPr bwMode="auto">
              <a:xfrm>
                <a:off x="5200" y="636"/>
                <a:ext cx="6" cy="2910"/>
              </a:xfrm>
              <a:custGeom>
                <a:avLst/>
                <a:gdLst>
                  <a:gd name="T0" fmla="*/ 6 w 6"/>
                  <a:gd name="T1" fmla="*/ 45 h 2910"/>
                  <a:gd name="T2" fmla="*/ 6 w 6"/>
                  <a:gd name="T3" fmla="*/ 96 h 2910"/>
                  <a:gd name="T4" fmla="*/ 0 w 6"/>
                  <a:gd name="T5" fmla="*/ 142 h 2910"/>
                  <a:gd name="T6" fmla="*/ 0 w 6"/>
                  <a:gd name="T7" fmla="*/ 181 h 2910"/>
                  <a:gd name="T8" fmla="*/ 6 w 6"/>
                  <a:gd name="T9" fmla="*/ 227 h 2910"/>
                  <a:gd name="T10" fmla="*/ 6 w 6"/>
                  <a:gd name="T11" fmla="*/ 283 h 2910"/>
                  <a:gd name="T12" fmla="*/ 6 w 6"/>
                  <a:gd name="T13" fmla="*/ 334 h 2910"/>
                  <a:gd name="T14" fmla="*/ 0 w 6"/>
                  <a:gd name="T15" fmla="*/ 380 h 2910"/>
                  <a:gd name="T16" fmla="*/ 0 w 6"/>
                  <a:gd name="T17" fmla="*/ 420 h 2910"/>
                  <a:gd name="T18" fmla="*/ 6 w 6"/>
                  <a:gd name="T19" fmla="*/ 465 h 2910"/>
                  <a:gd name="T20" fmla="*/ 6 w 6"/>
                  <a:gd name="T21" fmla="*/ 522 h 2910"/>
                  <a:gd name="T22" fmla="*/ 6 w 6"/>
                  <a:gd name="T23" fmla="*/ 573 h 2910"/>
                  <a:gd name="T24" fmla="*/ 0 w 6"/>
                  <a:gd name="T25" fmla="*/ 618 h 2910"/>
                  <a:gd name="T26" fmla="*/ 0 w 6"/>
                  <a:gd name="T27" fmla="*/ 658 h 2910"/>
                  <a:gd name="T28" fmla="*/ 6 w 6"/>
                  <a:gd name="T29" fmla="*/ 703 h 2910"/>
                  <a:gd name="T30" fmla="*/ 6 w 6"/>
                  <a:gd name="T31" fmla="*/ 760 h 2910"/>
                  <a:gd name="T32" fmla="*/ 6 w 6"/>
                  <a:gd name="T33" fmla="*/ 811 h 2910"/>
                  <a:gd name="T34" fmla="*/ 0 w 6"/>
                  <a:gd name="T35" fmla="*/ 856 h 2910"/>
                  <a:gd name="T36" fmla="*/ 0 w 6"/>
                  <a:gd name="T37" fmla="*/ 896 h 2910"/>
                  <a:gd name="T38" fmla="*/ 6 w 6"/>
                  <a:gd name="T39" fmla="*/ 941 h 2910"/>
                  <a:gd name="T40" fmla="*/ 6 w 6"/>
                  <a:gd name="T41" fmla="*/ 998 h 2910"/>
                  <a:gd name="T42" fmla="*/ 6 w 6"/>
                  <a:gd name="T43" fmla="*/ 1049 h 2910"/>
                  <a:gd name="T44" fmla="*/ 0 w 6"/>
                  <a:gd name="T45" fmla="*/ 1095 h 2910"/>
                  <a:gd name="T46" fmla="*/ 0 w 6"/>
                  <a:gd name="T47" fmla="*/ 1134 h 2910"/>
                  <a:gd name="T48" fmla="*/ 6 w 6"/>
                  <a:gd name="T49" fmla="*/ 1180 h 2910"/>
                  <a:gd name="T50" fmla="*/ 6 w 6"/>
                  <a:gd name="T51" fmla="*/ 1236 h 2910"/>
                  <a:gd name="T52" fmla="*/ 6 w 6"/>
                  <a:gd name="T53" fmla="*/ 1287 h 2910"/>
                  <a:gd name="T54" fmla="*/ 0 w 6"/>
                  <a:gd name="T55" fmla="*/ 1333 h 2910"/>
                  <a:gd name="T56" fmla="*/ 0 w 6"/>
                  <a:gd name="T57" fmla="*/ 1372 h 2910"/>
                  <a:gd name="T58" fmla="*/ 6 w 6"/>
                  <a:gd name="T59" fmla="*/ 1418 h 2910"/>
                  <a:gd name="T60" fmla="*/ 6 w 6"/>
                  <a:gd name="T61" fmla="*/ 1475 h 2910"/>
                  <a:gd name="T62" fmla="*/ 6 w 6"/>
                  <a:gd name="T63" fmla="*/ 1526 h 2910"/>
                  <a:gd name="T64" fmla="*/ 0 w 6"/>
                  <a:gd name="T65" fmla="*/ 1571 h 2910"/>
                  <a:gd name="T66" fmla="*/ 0 w 6"/>
                  <a:gd name="T67" fmla="*/ 1611 h 2910"/>
                  <a:gd name="T68" fmla="*/ 6 w 6"/>
                  <a:gd name="T69" fmla="*/ 1656 h 2910"/>
                  <a:gd name="T70" fmla="*/ 6 w 6"/>
                  <a:gd name="T71" fmla="*/ 1713 h 2910"/>
                  <a:gd name="T72" fmla="*/ 6 w 6"/>
                  <a:gd name="T73" fmla="*/ 1764 h 2910"/>
                  <a:gd name="T74" fmla="*/ 0 w 6"/>
                  <a:gd name="T75" fmla="*/ 1809 h 2910"/>
                  <a:gd name="T76" fmla="*/ 0 w 6"/>
                  <a:gd name="T77" fmla="*/ 1849 h 2910"/>
                  <a:gd name="T78" fmla="*/ 6 w 6"/>
                  <a:gd name="T79" fmla="*/ 1894 h 2910"/>
                  <a:gd name="T80" fmla="*/ 6 w 6"/>
                  <a:gd name="T81" fmla="*/ 1951 h 2910"/>
                  <a:gd name="T82" fmla="*/ 6 w 6"/>
                  <a:gd name="T83" fmla="*/ 2002 h 2910"/>
                  <a:gd name="T84" fmla="*/ 0 w 6"/>
                  <a:gd name="T85" fmla="*/ 2047 h 2910"/>
                  <a:gd name="T86" fmla="*/ 0 w 6"/>
                  <a:gd name="T87" fmla="*/ 2087 h 2910"/>
                  <a:gd name="T88" fmla="*/ 6 w 6"/>
                  <a:gd name="T89" fmla="*/ 2133 h 2910"/>
                  <a:gd name="T90" fmla="*/ 6 w 6"/>
                  <a:gd name="T91" fmla="*/ 2189 h 2910"/>
                  <a:gd name="T92" fmla="*/ 6 w 6"/>
                  <a:gd name="T93" fmla="*/ 2240 h 2910"/>
                  <a:gd name="T94" fmla="*/ 0 w 6"/>
                  <a:gd name="T95" fmla="*/ 2286 h 2910"/>
                  <a:gd name="T96" fmla="*/ 0 w 6"/>
                  <a:gd name="T97" fmla="*/ 2325 h 2910"/>
                  <a:gd name="T98" fmla="*/ 6 w 6"/>
                  <a:gd name="T99" fmla="*/ 2371 h 2910"/>
                  <a:gd name="T100" fmla="*/ 6 w 6"/>
                  <a:gd name="T101" fmla="*/ 2428 h 2910"/>
                  <a:gd name="T102" fmla="*/ 6 w 6"/>
                  <a:gd name="T103" fmla="*/ 2479 h 2910"/>
                  <a:gd name="T104" fmla="*/ 0 w 6"/>
                  <a:gd name="T105" fmla="*/ 2524 h 2910"/>
                  <a:gd name="T106" fmla="*/ 0 w 6"/>
                  <a:gd name="T107" fmla="*/ 2564 h 2910"/>
                  <a:gd name="T108" fmla="*/ 6 w 6"/>
                  <a:gd name="T109" fmla="*/ 2609 h 2910"/>
                  <a:gd name="T110" fmla="*/ 6 w 6"/>
                  <a:gd name="T111" fmla="*/ 2666 h 2910"/>
                  <a:gd name="T112" fmla="*/ 6 w 6"/>
                  <a:gd name="T113" fmla="*/ 2717 h 2910"/>
                  <a:gd name="T114" fmla="*/ 0 w 6"/>
                  <a:gd name="T115" fmla="*/ 2762 h 2910"/>
                  <a:gd name="T116" fmla="*/ 0 w 6"/>
                  <a:gd name="T117" fmla="*/ 2802 h 2910"/>
                  <a:gd name="T118" fmla="*/ 6 w 6"/>
                  <a:gd name="T119" fmla="*/ 2847 h 2910"/>
                  <a:gd name="T120" fmla="*/ 6 w 6"/>
                  <a:gd name="T121" fmla="*/ 2904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" h="291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" y="11"/>
                    </a:moveTo>
                    <a:lnTo>
                      <a:pt x="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  <a:moveTo>
                      <a:pt x="6" y="22"/>
                    </a:moveTo>
                    <a:lnTo>
                      <a:pt x="6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  <a:moveTo>
                      <a:pt x="6" y="3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6" y="34"/>
                    </a:lnTo>
                    <a:close/>
                    <a:moveTo>
                      <a:pt x="6" y="45"/>
                    </a:moveTo>
                    <a:lnTo>
                      <a:pt x="6" y="5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6" y="45"/>
                    </a:lnTo>
                    <a:close/>
                    <a:moveTo>
                      <a:pt x="6" y="56"/>
                    </a:moveTo>
                    <a:lnTo>
                      <a:pt x="6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close/>
                    <a:moveTo>
                      <a:pt x="6" y="68"/>
                    </a:move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  <a:moveTo>
                      <a:pt x="6" y="79"/>
                    </a:moveTo>
                    <a:lnTo>
                      <a:pt x="6" y="85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6" y="79"/>
                    </a:lnTo>
                    <a:close/>
                    <a:moveTo>
                      <a:pt x="6" y="91"/>
                    </a:moveTo>
                    <a:lnTo>
                      <a:pt x="6" y="96"/>
                    </a:lnTo>
                    <a:lnTo>
                      <a:pt x="0" y="96"/>
                    </a:lnTo>
                    <a:lnTo>
                      <a:pt x="0" y="91"/>
                    </a:lnTo>
                    <a:lnTo>
                      <a:pt x="6" y="91"/>
                    </a:lnTo>
                    <a:close/>
                    <a:moveTo>
                      <a:pt x="6" y="102"/>
                    </a:moveTo>
                    <a:lnTo>
                      <a:pt x="6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6" y="102"/>
                    </a:lnTo>
                    <a:close/>
                    <a:moveTo>
                      <a:pt x="6" y="113"/>
                    </a:moveTo>
                    <a:lnTo>
                      <a:pt x="6" y="119"/>
                    </a:lnTo>
                    <a:lnTo>
                      <a:pt x="0" y="119"/>
                    </a:lnTo>
                    <a:lnTo>
                      <a:pt x="0" y="113"/>
                    </a:lnTo>
                    <a:lnTo>
                      <a:pt x="6" y="113"/>
                    </a:lnTo>
                    <a:close/>
                    <a:moveTo>
                      <a:pt x="6" y="125"/>
                    </a:moveTo>
                    <a:lnTo>
                      <a:pt x="6" y="130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6" y="125"/>
                    </a:lnTo>
                    <a:close/>
                    <a:moveTo>
                      <a:pt x="6" y="136"/>
                    </a:moveTo>
                    <a:lnTo>
                      <a:pt x="6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6"/>
                    </a:lnTo>
                    <a:close/>
                    <a:moveTo>
                      <a:pt x="6" y="147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6" y="147"/>
                    </a:lnTo>
                    <a:close/>
                    <a:moveTo>
                      <a:pt x="6" y="159"/>
                    </a:moveTo>
                    <a:lnTo>
                      <a:pt x="6" y="164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6" y="159"/>
                    </a:lnTo>
                    <a:close/>
                    <a:moveTo>
                      <a:pt x="6" y="170"/>
                    </a:moveTo>
                    <a:lnTo>
                      <a:pt x="6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6" y="170"/>
                    </a:lnTo>
                    <a:close/>
                    <a:moveTo>
                      <a:pt x="6" y="181"/>
                    </a:moveTo>
                    <a:lnTo>
                      <a:pt x="6" y="187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6" y="181"/>
                    </a:lnTo>
                    <a:close/>
                    <a:moveTo>
                      <a:pt x="6" y="193"/>
                    </a:moveTo>
                    <a:lnTo>
                      <a:pt x="6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6" y="193"/>
                    </a:lnTo>
                    <a:close/>
                    <a:moveTo>
                      <a:pt x="6" y="204"/>
                    </a:moveTo>
                    <a:lnTo>
                      <a:pt x="6" y="210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6" y="204"/>
                    </a:lnTo>
                    <a:close/>
                    <a:moveTo>
                      <a:pt x="6" y="215"/>
                    </a:moveTo>
                    <a:lnTo>
                      <a:pt x="6" y="221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6" y="215"/>
                    </a:lnTo>
                    <a:close/>
                    <a:moveTo>
                      <a:pt x="6" y="227"/>
                    </a:moveTo>
                    <a:lnTo>
                      <a:pt x="6" y="232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6" y="227"/>
                    </a:lnTo>
                    <a:close/>
                    <a:moveTo>
                      <a:pt x="6" y="238"/>
                    </a:moveTo>
                    <a:lnTo>
                      <a:pt x="6" y="244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6" y="238"/>
                    </a:lnTo>
                    <a:close/>
                    <a:moveTo>
                      <a:pt x="6" y="249"/>
                    </a:moveTo>
                    <a:lnTo>
                      <a:pt x="6" y="255"/>
                    </a:lnTo>
                    <a:lnTo>
                      <a:pt x="0" y="255"/>
                    </a:lnTo>
                    <a:lnTo>
                      <a:pt x="0" y="249"/>
                    </a:lnTo>
                    <a:lnTo>
                      <a:pt x="6" y="249"/>
                    </a:lnTo>
                    <a:close/>
                    <a:moveTo>
                      <a:pt x="6" y="261"/>
                    </a:moveTo>
                    <a:lnTo>
                      <a:pt x="6" y="266"/>
                    </a:lnTo>
                    <a:lnTo>
                      <a:pt x="0" y="266"/>
                    </a:lnTo>
                    <a:lnTo>
                      <a:pt x="0" y="261"/>
                    </a:lnTo>
                    <a:lnTo>
                      <a:pt x="6" y="261"/>
                    </a:lnTo>
                    <a:close/>
                    <a:moveTo>
                      <a:pt x="6" y="272"/>
                    </a:moveTo>
                    <a:lnTo>
                      <a:pt x="6" y="278"/>
                    </a:lnTo>
                    <a:lnTo>
                      <a:pt x="0" y="278"/>
                    </a:lnTo>
                    <a:lnTo>
                      <a:pt x="0" y="272"/>
                    </a:lnTo>
                    <a:lnTo>
                      <a:pt x="6" y="272"/>
                    </a:lnTo>
                    <a:close/>
                    <a:moveTo>
                      <a:pt x="6" y="283"/>
                    </a:moveTo>
                    <a:lnTo>
                      <a:pt x="6" y="289"/>
                    </a:lnTo>
                    <a:lnTo>
                      <a:pt x="0" y="289"/>
                    </a:lnTo>
                    <a:lnTo>
                      <a:pt x="0" y="283"/>
                    </a:lnTo>
                    <a:lnTo>
                      <a:pt x="6" y="283"/>
                    </a:lnTo>
                    <a:close/>
                    <a:moveTo>
                      <a:pt x="6" y="295"/>
                    </a:moveTo>
                    <a:lnTo>
                      <a:pt x="6" y="300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6" y="295"/>
                    </a:lnTo>
                    <a:close/>
                    <a:moveTo>
                      <a:pt x="6" y="306"/>
                    </a:moveTo>
                    <a:lnTo>
                      <a:pt x="6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6" y="306"/>
                    </a:lnTo>
                    <a:close/>
                    <a:moveTo>
                      <a:pt x="6" y="317"/>
                    </a:moveTo>
                    <a:lnTo>
                      <a:pt x="6" y="323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6" y="317"/>
                    </a:lnTo>
                    <a:close/>
                    <a:moveTo>
                      <a:pt x="6" y="329"/>
                    </a:moveTo>
                    <a:lnTo>
                      <a:pt x="6" y="334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6" y="329"/>
                    </a:lnTo>
                    <a:close/>
                    <a:moveTo>
                      <a:pt x="6" y="340"/>
                    </a:moveTo>
                    <a:lnTo>
                      <a:pt x="6" y="346"/>
                    </a:lnTo>
                    <a:lnTo>
                      <a:pt x="0" y="346"/>
                    </a:lnTo>
                    <a:lnTo>
                      <a:pt x="0" y="340"/>
                    </a:lnTo>
                    <a:lnTo>
                      <a:pt x="6" y="340"/>
                    </a:lnTo>
                    <a:close/>
                    <a:moveTo>
                      <a:pt x="6" y="351"/>
                    </a:moveTo>
                    <a:lnTo>
                      <a:pt x="6" y="357"/>
                    </a:lnTo>
                    <a:lnTo>
                      <a:pt x="0" y="357"/>
                    </a:lnTo>
                    <a:lnTo>
                      <a:pt x="0" y="351"/>
                    </a:lnTo>
                    <a:lnTo>
                      <a:pt x="6" y="351"/>
                    </a:lnTo>
                    <a:close/>
                    <a:moveTo>
                      <a:pt x="6" y="363"/>
                    </a:moveTo>
                    <a:lnTo>
                      <a:pt x="6" y="368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6" y="363"/>
                    </a:lnTo>
                    <a:close/>
                    <a:moveTo>
                      <a:pt x="6" y="374"/>
                    </a:moveTo>
                    <a:lnTo>
                      <a:pt x="6" y="380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6" y="374"/>
                    </a:lnTo>
                    <a:close/>
                    <a:moveTo>
                      <a:pt x="6" y="385"/>
                    </a:moveTo>
                    <a:lnTo>
                      <a:pt x="6" y="391"/>
                    </a:lnTo>
                    <a:lnTo>
                      <a:pt x="0" y="391"/>
                    </a:lnTo>
                    <a:lnTo>
                      <a:pt x="0" y="385"/>
                    </a:lnTo>
                    <a:lnTo>
                      <a:pt x="6" y="385"/>
                    </a:lnTo>
                    <a:close/>
                    <a:moveTo>
                      <a:pt x="6" y="397"/>
                    </a:moveTo>
                    <a:lnTo>
                      <a:pt x="6" y="403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close/>
                    <a:moveTo>
                      <a:pt x="6" y="408"/>
                    </a:moveTo>
                    <a:lnTo>
                      <a:pt x="6" y="414"/>
                    </a:lnTo>
                    <a:lnTo>
                      <a:pt x="0" y="414"/>
                    </a:lnTo>
                    <a:lnTo>
                      <a:pt x="0" y="408"/>
                    </a:lnTo>
                    <a:lnTo>
                      <a:pt x="6" y="408"/>
                    </a:lnTo>
                    <a:close/>
                    <a:moveTo>
                      <a:pt x="6" y="420"/>
                    </a:moveTo>
                    <a:lnTo>
                      <a:pt x="6" y="425"/>
                    </a:lnTo>
                    <a:lnTo>
                      <a:pt x="0" y="425"/>
                    </a:lnTo>
                    <a:lnTo>
                      <a:pt x="0" y="420"/>
                    </a:lnTo>
                    <a:lnTo>
                      <a:pt x="6" y="420"/>
                    </a:lnTo>
                    <a:close/>
                    <a:moveTo>
                      <a:pt x="6" y="431"/>
                    </a:moveTo>
                    <a:lnTo>
                      <a:pt x="6" y="437"/>
                    </a:lnTo>
                    <a:lnTo>
                      <a:pt x="0" y="437"/>
                    </a:lnTo>
                    <a:lnTo>
                      <a:pt x="0" y="431"/>
                    </a:lnTo>
                    <a:lnTo>
                      <a:pt x="6" y="431"/>
                    </a:lnTo>
                    <a:close/>
                    <a:moveTo>
                      <a:pt x="6" y="442"/>
                    </a:moveTo>
                    <a:lnTo>
                      <a:pt x="6" y="448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6" y="442"/>
                    </a:lnTo>
                    <a:close/>
                    <a:moveTo>
                      <a:pt x="6" y="454"/>
                    </a:moveTo>
                    <a:lnTo>
                      <a:pt x="6" y="459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6" y="454"/>
                    </a:lnTo>
                    <a:close/>
                    <a:moveTo>
                      <a:pt x="6" y="465"/>
                    </a:moveTo>
                    <a:lnTo>
                      <a:pt x="6" y="471"/>
                    </a:lnTo>
                    <a:lnTo>
                      <a:pt x="0" y="471"/>
                    </a:lnTo>
                    <a:lnTo>
                      <a:pt x="0" y="465"/>
                    </a:lnTo>
                    <a:lnTo>
                      <a:pt x="6" y="465"/>
                    </a:lnTo>
                    <a:close/>
                    <a:moveTo>
                      <a:pt x="6" y="476"/>
                    </a:moveTo>
                    <a:lnTo>
                      <a:pt x="6" y="482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6" y="476"/>
                    </a:lnTo>
                    <a:close/>
                    <a:moveTo>
                      <a:pt x="6" y="488"/>
                    </a:moveTo>
                    <a:lnTo>
                      <a:pt x="6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6" y="488"/>
                    </a:lnTo>
                    <a:close/>
                    <a:moveTo>
                      <a:pt x="6" y="499"/>
                    </a:moveTo>
                    <a:lnTo>
                      <a:pt x="6" y="505"/>
                    </a:lnTo>
                    <a:lnTo>
                      <a:pt x="0" y="505"/>
                    </a:lnTo>
                    <a:lnTo>
                      <a:pt x="0" y="499"/>
                    </a:lnTo>
                    <a:lnTo>
                      <a:pt x="6" y="499"/>
                    </a:lnTo>
                    <a:close/>
                    <a:moveTo>
                      <a:pt x="6" y="510"/>
                    </a:moveTo>
                    <a:lnTo>
                      <a:pt x="6" y="516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6" y="510"/>
                    </a:lnTo>
                    <a:close/>
                    <a:moveTo>
                      <a:pt x="6" y="522"/>
                    </a:moveTo>
                    <a:lnTo>
                      <a:pt x="6" y="527"/>
                    </a:lnTo>
                    <a:lnTo>
                      <a:pt x="0" y="527"/>
                    </a:lnTo>
                    <a:lnTo>
                      <a:pt x="0" y="522"/>
                    </a:lnTo>
                    <a:lnTo>
                      <a:pt x="6" y="522"/>
                    </a:lnTo>
                    <a:close/>
                    <a:moveTo>
                      <a:pt x="6" y="533"/>
                    </a:moveTo>
                    <a:lnTo>
                      <a:pt x="6" y="539"/>
                    </a:lnTo>
                    <a:lnTo>
                      <a:pt x="0" y="539"/>
                    </a:lnTo>
                    <a:lnTo>
                      <a:pt x="0" y="533"/>
                    </a:lnTo>
                    <a:lnTo>
                      <a:pt x="6" y="533"/>
                    </a:lnTo>
                    <a:close/>
                    <a:moveTo>
                      <a:pt x="6" y="544"/>
                    </a:moveTo>
                    <a:lnTo>
                      <a:pt x="6" y="550"/>
                    </a:lnTo>
                    <a:lnTo>
                      <a:pt x="0" y="550"/>
                    </a:lnTo>
                    <a:lnTo>
                      <a:pt x="0" y="544"/>
                    </a:lnTo>
                    <a:lnTo>
                      <a:pt x="6" y="544"/>
                    </a:lnTo>
                    <a:close/>
                    <a:moveTo>
                      <a:pt x="6" y="556"/>
                    </a:moveTo>
                    <a:lnTo>
                      <a:pt x="6" y="561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6" y="556"/>
                    </a:lnTo>
                    <a:close/>
                    <a:moveTo>
                      <a:pt x="6" y="567"/>
                    </a:moveTo>
                    <a:lnTo>
                      <a:pt x="6" y="573"/>
                    </a:lnTo>
                    <a:lnTo>
                      <a:pt x="0" y="573"/>
                    </a:lnTo>
                    <a:lnTo>
                      <a:pt x="0" y="567"/>
                    </a:lnTo>
                    <a:lnTo>
                      <a:pt x="6" y="567"/>
                    </a:lnTo>
                    <a:close/>
                    <a:moveTo>
                      <a:pt x="6" y="578"/>
                    </a:moveTo>
                    <a:lnTo>
                      <a:pt x="6" y="584"/>
                    </a:lnTo>
                    <a:lnTo>
                      <a:pt x="0" y="584"/>
                    </a:lnTo>
                    <a:lnTo>
                      <a:pt x="0" y="578"/>
                    </a:lnTo>
                    <a:lnTo>
                      <a:pt x="6" y="578"/>
                    </a:lnTo>
                    <a:close/>
                    <a:moveTo>
                      <a:pt x="6" y="590"/>
                    </a:moveTo>
                    <a:lnTo>
                      <a:pt x="6" y="595"/>
                    </a:lnTo>
                    <a:lnTo>
                      <a:pt x="0" y="595"/>
                    </a:lnTo>
                    <a:lnTo>
                      <a:pt x="0" y="590"/>
                    </a:lnTo>
                    <a:lnTo>
                      <a:pt x="6" y="590"/>
                    </a:lnTo>
                    <a:close/>
                    <a:moveTo>
                      <a:pt x="6" y="601"/>
                    </a:moveTo>
                    <a:lnTo>
                      <a:pt x="6" y="607"/>
                    </a:lnTo>
                    <a:lnTo>
                      <a:pt x="0" y="607"/>
                    </a:lnTo>
                    <a:lnTo>
                      <a:pt x="0" y="601"/>
                    </a:lnTo>
                    <a:lnTo>
                      <a:pt x="6" y="601"/>
                    </a:lnTo>
                    <a:close/>
                    <a:moveTo>
                      <a:pt x="6" y="612"/>
                    </a:moveTo>
                    <a:lnTo>
                      <a:pt x="6" y="618"/>
                    </a:lnTo>
                    <a:lnTo>
                      <a:pt x="0" y="618"/>
                    </a:lnTo>
                    <a:lnTo>
                      <a:pt x="0" y="612"/>
                    </a:lnTo>
                    <a:lnTo>
                      <a:pt x="6" y="612"/>
                    </a:lnTo>
                    <a:close/>
                    <a:moveTo>
                      <a:pt x="6" y="624"/>
                    </a:moveTo>
                    <a:lnTo>
                      <a:pt x="6" y="629"/>
                    </a:lnTo>
                    <a:lnTo>
                      <a:pt x="0" y="629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35"/>
                    </a:moveTo>
                    <a:lnTo>
                      <a:pt x="6" y="641"/>
                    </a:lnTo>
                    <a:lnTo>
                      <a:pt x="0" y="641"/>
                    </a:lnTo>
                    <a:lnTo>
                      <a:pt x="0" y="635"/>
                    </a:lnTo>
                    <a:lnTo>
                      <a:pt x="6" y="635"/>
                    </a:lnTo>
                    <a:close/>
                    <a:moveTo>
                      <a:pt x="6" y="646"/>
                    </a:moveTo>
                    <a:lnTo>
                      <a:pt x="6" y="652"/>
                    </a:lnTo>
                    <a:lnTo>
                      <a:pt x="0" y="652"/>
                    </a:lnTo>
                    <a:lnTo>
                      <a:pt x="0" y="646"/>
                    </a:lnTo>
                    <a:lnTo>
                      <a:pt x="6" y="646"/>
                    </a:lnTo>
                    <a:close/>
                    <a:moveTo>
                      <a:pt x="6" y="658"/>
                    </a:moveTo>
                    <a:lnTo>
                      <a:pt x="6" y="663"/>
                    </a:lnTo>
                    <a:lnTo>
                      <a:pt x="0" y="663"/>
                    </a:lnTo>
                    <a:lnTo>
                      <a:pt x="0" y="658"/>
                    </a:lnTo>
                    <a:lnTo>
                      <a:pt x="6" y="658"/>
                    </a:lnTo>
                    <a:close/>
                    <a:moveTo>
                      <a:pt x="6" y="669"/>
                    </a:moveTo>
                    <a:lnTo>
                      <a:pt x="6" y="675"/>
                    </a:lnTo>
                    <a:lnTo>
                      <a:pt x="0" y="675"/>
                    </a:lnTo>
                    <a:lnTo>
                      <a:pt x="0" y="669"/>
                    </a:lnTo>
                    <a:lnTo>
                      <a:pt x="6" y="669"/>
                    </a:lnTo>
                    <a:close/>
                    <a:moveTo>
                      <a:pt x="6" y="680"/>
                    </a:moveTo>
                    <a:lnTo>
                      <a:pt x="6" y="686"/>
                    </a:lnTo>
                    <a:lnTo>
                      <a:pt x="0" y="686"/>
                    </a:lnTo>
                    <a:lnTo>
                      <a:pt x="0" y="680"/>
                    </a:lnTo>
                    <a:lnTo>
                      <a:pt x="6" y="680"/>
                    </a:lnTo>
                    <a:close/>
                    <a:moveTo>
                      <a:pt x="6" y="692"/>
                    </a:moveTo>
                    <a:lnTo>
                      <a:pt x="6" y="697"/>
                    </a:lnTo>
                    <a:lnTo>
                      <a:pt x="0" y="697"/>
                    </a:lnTo>
                    <a:lnTo>
                      <a:pt x="0" y="692"/>
                    </a:lnTo>
                    <a:lnTo>
                      <a:pt x="6" y="692"/>
                    </a:lnTo>
                    <a:close/>
                    <a:moveTo>
                      <a:pt x="6" y="703"/>
                    </a:moveTo>
                    <a:lnTo>
                      <a:pt x="6" y="709"/>
                    </a:lnTo>
                    <a:lnTo>
                      <a:pt x="0" y="709"/>
                    </a:lnTo>
                    <a:lnTo>
                      <a:pt x="0" y="703"/>
                    </a:lnTo>
                    <a:lnTo>
                      <a:pt x="6" y="703"/>
                    </a:lnTo>
                    <a:close/>
                    <a:moveTo>
                      <a:pt x="6" y="714"/>
                    </a:moveTo>
                    <a:lnTo>
                      <a:pt x="6" y="720"/>
                    </a:lnTo>
                    <a:lnTo>
                      <a:pt x="0" y="720"/>
                    </a:lnTo>
                    <a:lnTo>
                      <a:pt x="0" y="714"/>
                    </a:lnTo>
                    <a:lnTo>
                      <a:pt x="6" y="714"/>
                    </a:lnTo>
                    <a:close/>
                    <a:moveTo>
                      <a:pt x="6" y="726"/>
                    </a:moveTo>
                    <a:lnTo>
                      <a:pt x="6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6" y="726"/>
                    </a:lnTo>
                    <a:close/>
                    <a:moveTo>
                      <a:pt x="6" y="737"/>
                    </a:move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7"/>
                    </a:lnTo>
                    <a:close/>
                    <a:moveTo>
                      <a:pt x="6" y="749"/>
                    </a:moveTo>
                    <a:lnTo>
                      <a:pt x="6" y="754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6" y="749"/>
                    </a:lnTo>
                    <a:close/>
                    <a:moveTo>
                      <a:pt x="6" y="760"/>
                    </a:moveTo>
                    <a:lnTo>
                      <a:pt x="6" y="766"/>
                    </a:lnTo>
                    <a:lnTo>
                      <a:pt x="0" y="766"/>
                    </a:lnTo>
                    <a:lnTo>
                      <a:pt x="0" y="760"/>
                    </a:lnTo>
                    <a:lnTo>
                      <a:pt x="6" y="760"/>
                    </a:lnTo>
                    <a:close/>
                    <a:moveTo>
                      <a:pt x="6" y="771"/>
                    </a:moveTo>
                    <a:lnTo>
                      <a:pt x="6" y="777"/>
                    </a:lnTo>
                    <a:lnTo>
                      <a:pt x="0" y="777"/>
                    </a:lnTo>
                    <a:lnTo>
                      <a:pt x="0" y="771"/>
                    </a:lnTo>
                    <a:lnTo>
                      <a:pt x="6" y="771"/>
                    </a:lnTo>
                    <a:close/>
                    <a:moveTo>
                      <a:pt x="6" y="783"/>
                    </a:moveTo>
                    <a:lnTo>
                      <a:pt x="6" y="788"/>
                    </a:lnTo>
                    <a:lnTo>
                      <a:pt x="0" y="788"/>
                    </a:lnTo>
                    <a:lnTo>
                      <a:pt x="0" y="783"/>
                    </a:lnTo>
                    <a:lnTo>
                      <a:pt x="6" y="783"/>
                    </a:lnTo>
                    <a:close/>
                    <a:moveTo>
                      <a:pt x="6" y="794"/>
                    </a:moveTo>
                    <a:lnTo>
                      <a:pt x="6" y="800"/>
                    </a:lnTo>
                    <a:lnTo>
                      <a:pt x="0" y="800"/>
                    </a:lnTo>
                    <a:lnTo>
                      <a:pt x="0" y="794"/>
                    </a:lnTo>
                    <a:lnTo>
                      <a:pt x="6" y="794"/>
                    </a:lnTo>
                    <a:close/>
                    <a:moveTo>
                      <a:pt x="6" y="805"/>
                    </a:moveTo>
                    <a:lnTo>
                      <a:pt x="6" y="811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6" y="805"/>
                    </a:lnTo>
                    <a:close/>
                    <a:moveTo>
                      <a:pt x="6" y="817"/>
                    </a:moveTo>
                    <a:lnTo>
                      <a:pt x="6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28"/>
                    </a:moveTo>
                    <a:lnTo>
                      <a:pt x="6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6" y="828"/>
                    </a:lnTo>
                    <a:close/>
                    <a:moveTo>
                      <a:pt x="6" y="839"/>
                    </a:moveTo>
                    <a:lnTo>
                      <a:pt x="6" y="845"/>
                    </a:lnTo>
                    <a:lnTo>
                      <a:pt x="0" y="845"/>
                    </a:lnTo>
                    <a:lnTo>
                      <a:pt x="0" y="839"/>
                    </a:lnTo>
                    <a:lnTo>
                      <a:pt x="6" y="839"/>
                    </a:lnTo>
                    <a:close/>
                    <a:moveTo>
                      <a:pt x="6" y="851"/>
                    </a:moveTo>
                    <a:lnTo>
                      <a:pt x="6" y="856"/>
                    </a:lnTo>
                    <a:lnTo>
                      <a:pt x="0" y="856"/>
                    </a:lnTo>
                    <a:lnTo>
                      <a:pt x="0" y="851"/>
                    </a:lnTo>
                    <a:lnTo>
                      <a:pt x="6" y="851"/>
                    </a:lnTo>
                    <a:close/>
                    <a:moveTo>
                      <a:pt x="6" y="862"/>
                    </a:moveTo>
                    <a:lnTo>
                      <a:pt x="6" y="868"/>
                    </a:lnTo>
                    <a:lnTo>
                      <a:pt x="0" y="868"/>
                    </a:lnTo>
                    <a:lnTo>
                      <a:pt x="0" y="862"/>
                    </a:lnTo>
                    <a:lnTo>
                      <a:pt x="6" y="862"/>
                    </a:lnTo>
                    <a:close/>
                    <a:moveTo>
                      <a:pt x="6" y="873"/>
                    </a:moveTo>
                    <a:lnTo>
                      <a:pt x="6" y="879"/>
                    </a:lnTo>
                    <a:lnTo>
                      <a:pt x="0" y="879"/>
                    </a:lnTo>
                    <a:lnTo>
                      <a:pt x="0" y="873"/>
                    </a:lnTo>
                    <a:lnTo>
                      <a:pt x="6" y="873"/>
                    </a:lnTo>
                    <a:close/>
                    <a:moveTo>
                      <a:pt x="6" y="885"/>
                    </a:moveTo>
                    <a:lnTo>
                      <a:pt x="6" y="890"/>
                    </a:lnTo>
                    <a:lnTo>
                      <a:pt x="0" y="890"/>
                    </a:lnTo>
                    <a:lnTo>
                      <a:pt x="0" y="885"/>
                    </a:lnTo>
                    <a:lnTo>
                      <a:pt x="6" y="885"/>
                    </a:lnTo>
                    <a:close/>
                    <a:moveTo>
                      <a:pt x="6" y="896"/>
                    </a:moveTo>
                    <a:lnTo>
                      <a:pt x="6" y="902"/>
                    </a:lnTo>
                    <a:lnTo>
                      <a:pt x="0" y="902"/>
                    </a:lnTo>
                    <a:lnTo>
                      <a:pt x="0" y="896"/>
                    </a:lnTo>
                    <a:lnTo>
                      <a:pt x="6" y="896"/>
                    </a:lnTo>
                    <a:close/>
                    <a:moveTo>
                      <a:pt x="6" y="907"/>
                    </a:moveTo>
                    <a:lnTo>
                      <a:pt x="6" y="913"/>
                    </a:lnTo>
                    <a:lnTo>
                      <a:pt x="0" y="913"/>
                    </a:lnTo>
                    <a:lnTo>
                      <a:pt x="0" y="907"/>
                    </a:lnTo>
                    <a:lnTo>
                      <a:pt x="6" y="907"/>
                    </a:lnTo>
                    <a:close/>
                    <a:moveTo>
                      <a:pt x="6" y="919"/>
                    </a:moveTo>
                    <a:lnTo>
                      <a:pt x="6" y="924"/>
                    </a:lnTo>
                    <a:lnTo>
                      <a:pt x="0" y="924"/>
                    </a:lnTo>
                    <a:lnTo>
                      <a:pt x="0" y="919"/>
                    </a:lnTo>
                    <a:lnTo>
                      <a:pt x="6" y="919"/>
                    </a:lnTo>
                    <a:close/>
                    <a:moveTo>
                      <a:pt x="6" y="930"/>
                    </a:moveTo>
                    <a:lnTo>
                      <a:pt x="6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6" y="930"/>
                    </a:lnTo>
                    <a:close/>
                    <a:moveTo>
                      <a:pt x="6" y="941"/>
                    </a:moveTo>
                    <a:lnTo>
                      <a:pt x="6" y="947"/>
                    </a:lnTo>
                    <a:lnTo>
                      <a:pt x="0" y="947"/>
                    </a:lnTo>
                    <a:lnTo>
                      <a:pt x="0" y="941"/>
                    </a:lnTo>
                    <a:lnTo>
                      <a:pt x="6" y="941"/>
                    </a:lnTo>
                    <a:close/>
                    <a:moveTo>
                      <a:pt x="6" y="953"/>
                    </a:moveTo>
                    <a:lnTo>
                      <a:pt x="6" y="958"/>
                    </a:lnTo>
                    <a:lnTo>
                      <a:pt x="0" y="958"/>
                    </a:lnTo>
                    <a:lnTo>
                      <a:pt x="0" y="953"/>
                    </a:lnTo>
                    <a:lnTo>
                      <a:pt x="6" y="953"/>
                    </a:lnTo>
                    <a:close/>
                    <a:moveTo>
                      <a:pt x="6" y="964"/>
                    </a:moveTo>
                    <a:lnTo>
                      <a:pt x="6" y="970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6" y="964"/>
                    </a:lnTo>
                    <a:close/>
                    <a:moveTo>
                      <a:pt x="6" y="975"/>
                    </a:moveTo>
                    <a:lnTo>
                      <a:pt x="6" y="981"/>
                    </a:lnTo>
                    <a:lnTo>
                      <a:pt x="0" y="981"/>
                    </a:lnTo>
                    <a:lnTo>
                      <a:pt x="0" y="975"/>
                    </a:lnTo>
                    <a:lnTo>
                      <a:pt x="6" y="975"/>
                    </a:lnTo>
                    <a:close/>
                    <a:moveTo>
                      <a:pt x="6" y="987"/>
                    </a:moveTo>
                    <a:lnTo>
                      <a:pt x="6" y="992"/>
                    </a:lnTo>
                    <a:lnTo>
                      <a:pt x="0" y="992"/>
                    </a:lnTo>
                    <a:lnTo>
                      <a:pt x="0" y="987"/>
                    </a:lnTo>
                    <a:lnTo>
                      <a:pt x="6" y="987"/>
                    </a:lnTo>
                    <a:close/>
                    <a:moveTo>
                      <a:pt x="6" y="998"/>
                    </a:moveTo>
                    <a:lnTo>
                      <a:pt x="6" y="1004"/>
                    </a:lnTo>
                    <a:lnTo>
                      <a:pt x="0" y="1004"/>
                    </a:lnTo>
                    <a:lnTo>
                      <a:pt x="0" y="998"/>
                    </a:lnTo>
                    <a:lnTo>
                      <a:pt x="6" y="998"/>
                    </a:lnTo>
                    <a:close/>
                    <a:moveTo>
                      <a:pt x="6" y="1009"/>
                    </a:moveTo>
                    <a:lnTo>
                      <a:pt x="6" y="1015"/>
                    </a:lnTo>
                    <a:lnTo>
                      <a:pt x="0" y="1015"/>
                    </a:lnTo>
                    <a:lnTo>
                      <a:pt x="0" y="1009"/>
                    </a:lnTo>
                    <a:lnTo>
                      <a:pt x="6" y="1009"/>
                    </a:lnTo>
                    <a:close/>
                    <a:moveTo>
                      <a:pt x="6" y="1021"/>
                    </a:moveTo>
                    <a:lnTo>
                      <a:pt x="6" y="1026"/>
                    </a:lnTo>
                    <a:lnTo>
                      <a:pt x="0" y="1026"/>
                    </a:lnTo>
                    <a:lnTo>
                      <a:pt x="0" y="1021"/>
                    </a:lnTo>
                    <a:lnTo>
                      <a:pt x="6" y="1021"/>
                    </a:lnTo>
                    <a:close/>
                    <a:moveTo>
                      <a:pt x="6" y="1032"/>
                    </a:moveTo>
                    <a:lnTo>
                      <a:pt x="6" y="1038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6" y="1032"/>
                    </a:lnTo>
                    <a:close/>
                    <a:moveTo>
                      <a:pt x="6" y="1043"/>
                    </a:moveTo>
                    <a:lnTo>
                      <a:pt x="6" y="1049"/>
                    </a:lnTo>
                    <a:lnTo>
                      <a:pt x="0" y="1049"/>
                    </a:lnTo>
                    <a:lnTo>
                      <a:pt x="0" y="1043"/>
                    </a:lnTo>
                    <a:lnTo>
                      <a:pt x="6" y="1043"/>
                    </a:lnTo>
                    <a:close/>
                    <a:moveTo>
                      <a:pt x="6" y="1055"/>
                    </a:moveTo>
                    <a:lnTo>
                      <a:pt x="6" y="1060"/>
                    </a:lnTo>
                    <a:lnTo>
                      <a:pt x="0" y="1060"/>
                    </a:lnTo>
                    <a:lnTo>
                      <a:pt x="0" y="1055"/>
                    </a:lnTo>
                    <a:lnTo>
                      <a:pt x="6" y="1055"/>
                    </a:lnTo>
                    <a:close/>
                    <a:moveTo>
                      <a:pt x="6" y="1066"/>
                    </a:moveTo>
                    <a:lnTo>
                      <a:pt x="6" y="1072"/>
                    </a:lnTo>
                    <a:lnTo>
                      <a:pt x="0" y="1072"/>
                    </a:lnTo>
                    <a:lnTo>
                      <a:pt x="0" y="1066"/>
                    </a:lnTo>
                    <a:lnTo>
                      <a:pt x="6" y="1066"/>
                    </a:lnTo>
                    <a:close/>
                    <a:moveTo>
                      <a:pt x="6" y="1078"/>
                    </a:moveTo>
                    <a:lnTo>
                      <a:pt x="6" y="1083"/>
                    </a:lnTo>
                    <a:lnTo>
                      <a:pt x="0" y="1083"/>
                    </a:lnTo>
                    <a:lnTo>
                      <a:pt x="0" y="1078"/>
                    </a:lnTo>
                    <a:lnTo>
                      <a:pt x="6" y="1078"/>
                    </a:lnTo>
                    <a:close/>
                    <a:moveTo>
                      <a:pt x="6" y="1089"/>
                    </a:moveTo>
                    <a:lnTo>
                      <a:pt x="6" y="1095"/>
                    </a:lnTo>
                    <a:lnTo>
                      <a:pt x="0" y="1095"/>
                    </a:lnTo>
                    <a:lnTo>
                      <a:pt x="0" y="1089"/>
                    </a:lnTo>
                    <a:lnTo>
                      <a:pt x="6" y="1089"/>
                    </a:lnTo>
                    <a:close/>
                    <a:moveTo>
                      <a:pt x="6" y="1100"/>
                    </a:moveTo>
                    <a:lnTo>
                      <a:pt x="6" y="1106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6" y="1100"/>
                    </a:lnTo>
                    <a:close/>
                    <a:moveTo>
                      <a:pt x="6" y="1112"/>
                    </a:moveTo>
                    <a:lnTo>
                      <a:pt x="6" y="1117"/>
                    </a:lnTo>
                    <a:lnTo>
                      <a:pt x="0" y="1117"/>
                    </a:lnTo>
                    <a:lnTo>
                      <a:pt x="0" y="1112"/>
                    </a:lnTo>
                    <a:lnTo>
                      <a:pt x="6" y="1112"/>
                    </a:lnTo>
                    <a:close/>
                    <a:moveTo>
                      <a:pt x="6" y="1123"/>
                    </a:moveTo>
                    <a:lnTo>
                      <a:pt x="6" y="1129"/>
                    </a:lnTo>
                    <a:lnTo>
                      <a:pt x="0" y="1129"/>
                    </a:lnTo>
                    <a:lnTo>
                      <a:pt x="0" y="1123"/>
                    </a:lnTo>
                    <a:lnTo>
                      <a:pt x="6" y="1123"/>
                    </a:lnTo>
                    <a:close/>
                    <a:moveTo>
                      <a:pt x="6" y="1134"/>
                    </a:moveTo>
                    <a:lnTo>
                      <a:pt x="6" y="1140"/>
                    </a:lnTo>
                    <a:lnTo>
                      <a:pt x="0" y="1140"/>
                    </a:lnTo>
                    <a:lnTo>
                      <a:pt x="0" y="1134"/>
                    </a:lnTo>
                    <a:lnTo>
                      <a:pt x="6" y="1134"/>
                    </a:lnTo>
                    <a:close/>
                    <a:moveTo>
                      <a:pt x="6" y="1146"/>
                    </a:moveTo>
                    <a:lnTo>
                      <a:pt x="6" y="1151"/>
                    </a:lnTo>
                    <a:lnTo>
                      <a:pt x="0" y="1151"/>
                    </a:lnTo>
                    <a:lnTo>
                      <a:pt x="0" y="1146"/>
                    </a:lnTo>
                    <a:lnTo>
                      <a:pt x="6" y="1146"/>
                    </a:lnTo>
                    <a:close/>
                    <a:moveTo>
                      <a:pt x="6" y="1157"/>
                    </a:moveTo>
                    <a:lnTo>
                      <a:pt x="6" y="1163"/>
                    </a:lnTo>
                    <a:lnTo>
                      <a:pt x="0" y="1163"/>
                    </a:lnTo>
                    <a:lnTo>
                      <a:pt x="0" y="1157"/>
                    </a:lnTo>
                    <a:lnTo>
                      <a:pt x="6" y="1157"/>
                    </a:lnTo>
                    <a:close/>
                    <a:moveTo>
                      <a:pt x="6" y="1168"/>
                    </a:moveTo>
                    <a:lnTo>
                      <a:pt x="6" y="1174"/>
                    </a:lnTo>
                    <a:lnTo>
                      <a:pt x="0" y="1174"/>
                    </a:lnTo>
                    <a:lnTo>
                      <a:pt x="0" y="1168"/>
                    </a:lnTo>
                    <a:lnTo>
                      <a:pt x="6" y="1168"/>
                    </a:lnTo>
                    <a:close/>
                    <a:moveTo>
                      <a:pt x="6" y="1180"/>
                    </a:moveTo>
                    <a:lnTo>
                      <a:pt x="6" y="1185"/>
                    </a:lnTo>
                    <a:lnTo>
                      <a:pt x="0" y="1185"/>
                    </a:lnTo>
                    <a:lnTo>
                      <a:pt x="0" y="1180"/>
                    </a:lnTo>
                    <a:lnTo>
                      <a:pt x="6" y="1180"/>
                    </a:lnTo>
                    <a:close/>
                    <a:moveTo>
                      <a:pt x="6" y="1191"/>
                    </a:moveTo>
                    <a:lnTo>
                      <a:pt x="6" y="1197"/>
                    </a:lnTo>
                    <a:lnTo>
                      <a:pt x="0" y="1197"/>
                    </a:lnTo>
                    <a:lnTo>
                      <a:pt x="0" y="1191"/>
                    </a:lnTo>
                    <a:lnTo>
                      <a:pt x="6" y="1191"/>
                    </a:lnTo>
                    <a:close/>
                    <a:moveTo>
                      <a:pt x="6" y="1202"/>
                    </a:moveTo>
                    <a:lnTo>
                      <a:pt x="6" y="1208"/>
                    </a:lnTo>
                    <a:lnTo>
                      <a:pt x="0" y="1208"/>
                    </a:lnTo>
                    <a:lnTo>
                      <a:pt x="0" y="1202"/>
                    </a:lnTo>
                    <a:lnTo>
                      <a:pt x="6" y="1202"/>
                    </a:lnTo>
                    <a:close/>
                    <a:moveTo>
                      <a:pt x="6" y="1214"/>
                    </a:moveTo>
                    <a:lnTo>
                      <a:pt x="6" y="1219"/>
                    </a:lnTo>
                    <a:lnTo>
                      <a:pt x="0" y="1219"/>
                    </a:lnTo>
                    <a:lnTo>
                      <a:pt x="0" y="1214"/>
                    </a:lnTo>
                    <a:lnTo>
                      <a:pt x="6" y="1214"/>
                    </a:lnTo>
                    <a:close/>
                    <a:moveTo>
                      <a:pt x="6" y="1225"/>
                    </a:moveTo>
                    <a:lnTo>
                      <a:pt x="6" y="1231"/>
                    </a:lnTo>
                    <a:lnTo>
                      <a:pt x="0" y="1231"/>
                    </a:lnTo>
                    <a:lnTo>
                      <a:pt x="0" y="1225"/>
                    </a:lnTo>
                    <a:lnTo>
                      <a:pt x="6" y="1225"/>
                    </a:lnTo>
                    <a:close/>
                    <a:moveTo>
                      <a:pt x="6" y="1236"/>
                    </a:moveTo>
                    <a:lnTo>
                      <a:pt x="6" y="1242"/>
                    </a:lnTo>
                    <a:lnTo>
                      <a:pt x="0" y="1242"/>
                    </a:lnTo>
                    <a:lnTo>
                      <a:pt x="0" y="1236"/>
                    </a:lnTo>
                    <a:lnTo>
                      <a:pt x="6" y="1236"/>
                    </a:lnTo>
                    <a:close/>
                    <a:moveTo>
                      <a:pt x="6" y="1248"/>
                    </a:moveTo>
                    <a:lnTo>
                      <a:pt x="6" y="1253"/>
                    </a:lnTo>
                    <a:lnTo>
                      <a:pt x="0" y="1253"/>
                    </a:lnTo>
                    <a:lnTo>
                      <a:pt x="0" y="1248"/>
                    </a:lnTo>
                    <a:lnTo>
                      <a:pt x="6" y="1248"/>
                    </a:lnTo>
                    <a:close/>
                    <a:moveTo>
                      <a:pt x="6" y="1259"/>
                    </a:moveTo>
                    <a:lnTo>
                      <a:pt x="6" y="1265"/>
                    </a:lnTo>
                    <a:lnTo>
                      <a:pt x="0" y="1265"/>
                    </a:lnTo>
                    <a:lnTo>
                      <a:pt x="0" y="1259"/>
                    </a:lnTo>
                    <a:lnTo>
                      <a:pt x="6" y="1259"/>
                    </a:lnTo>
                    <a:close/>
                    <a:moveTo>
                      <a:pt x="6" y="1270"/>
                    </a:moveTo>
                    <a:lnTo>
                      <a:pt x="6" y="1276"/>
                    </a:lnTo>
                    <a:lnTo>
                      <a:pt x="0" y="1276"/>
                    </a:lnTo>
                    <a:lnTo>
                      <a:pt x="0" y="1270"/>
                    </a:lnTo>
                    <a:lnTo>
                      <a:pt x="6" y="1270"/>
                    </a:lnTo>
                    <a:close/>
                    <a:moveTo>
                      <a:pt x="6" y="1282"/>
                    </a:moveTo>
                    <a:lnTo>
                      <a:pt x="6" y="1287"/>
                    </a:lnTo>
                    <a:lnTo>
                      <a:pt x="0" y="1287"/>
                    </a:lnTo>
                    <a:lnTo>
                      <a:pt x="0" y="1282"/>
                    </a:lnTo>
                    <a:lnTo>
                      <a:pt x="6" y="1282"/>
                    </a:lnTo>
                    <a:close/>
                    <a:moveTo>
                      <a:pt x="6" y="1293"/>
                    </a:moveTo>
                    <a:lnTo>
                      <a:pt x="6" y="1299"/>
                    </a:lnTo>
                    <a:lnTo>
                      <a:pt x="0" y="1299"/>
                    </a:lnTo>
                    <a:lnTo>
                      <a:pt x="0" y="1293"/>
                    </a:lnTo>
                    <a:lnTo>
                      <a:pt x="6" y="1293"/>
                    </a:lnTo>
                    <a:close/>
                    <a:moveTo>
                      <a:pt x="6" y="1304"/>
                    </a:moveTo>
                    <a:lnTo>
                      <a:pt x="6" y="1310"/>
                    </a:lnTo>
                    <a:lnTo>
                      <a:pt x="0" y="1310"/>
                    </a:lnTo>
                    <a:lnTo>
                      <a:pt x="0" y="1304"/>
                    </a:lnTo>
                    <a:lnTo>
                      <a:pt x="6" y="1304"/>
                    </a:lnTo>
                    <a:close/>
                    <a:moveTo>
                      <a:pt x="6" y="1316"/>
                    </a:moveTo>
                    <a:lnTo>
                      <a:pt x="6" y="1321"/>
                    </a:lnTo>
                    <a:lnTo>
                      <a:pt x="0" y="1321"/>
                    </a:lnTo>
                    <a:lnTo>
                      <a:pt x="0" y="1316"/>
                    </a:lnTo>
                    <a:lnTo>
                      <a:pt x="6" y="1316"/>
                    </a:lnTo>
                    <a:close/>
                    <a:moveTo>
                      <a:pt x="6" y="1327"/>
                    </a:moveTo>
                    <a:lnTo>
                      <a:pt x="6" y="1333"/>
                    </a:lnTo>
                    <a:lnTo>
                      <a:pt x="0" y="1333"/>
                    </a:lnTo>
                    <a:lnTo>
                      <a:pt x="0" y="1327"/>
                    </a:lnTo>
                    <a:lnTo>
                      <a:pt x="6" y="1327"/>
                    </a:lnTo>
                    <a:close/>
                    <a:moveTo>
                      <a:pt x="6" y="1338"/>
                    </a:moveTo>
                    <a:lnTo>
                      <a:pt x="6" y="1344"/>
                    </a:lnTo>
                    <a:lnTo>
                      <a:pt x="0" y="1344"/>
                    </a:lnTo>
                    <a:lnTo>
                      <a:pt x="0" y="1338"/>
                    </a:lnTo>
                    <a:lnTo>
                      <a:pt x="6" y="1338"/>
                    </a:lnTo>
                    <a:close/>
                    <a:moveTo>
                      <a:pt x="6" y="1350"/>
                    </a:moveTo>
                    <a:lnTo>
                      <a:pt x="6" y="1355"/>
                    </a:lnTo>
                    <a:lnTo>
                      <a:pt x="0" y="1355"/>
                    </a:lnTo>
                    <a:lnTo>
                      <a:pt x="0" y="1350"/>
                    </a:lnTo>
                    <a:lnTo>
                      <a:pt x="6" y="1350"/>
                    </a:lnTo>
                    <a:close/>
                    <a:moveTo>
                      <a:pt x="6" y="1361"/>
                    </a:moveTo>
                    <a:lnTo>
                      <a:pt x="6" y="1367"/>
                    </a:lnTo>
                    <a:lnTo>
                      <a:pt x="0" y="1367"/>
                    </a:lnTo>
                    <a:lnTo>
                      <a:pt x="0" y="1361"/>
                    </a:lnTo>
                    <a:lnTo>
                      <a:pt x="6" y="1361"/>
                    </a:lnTo>
                    <a:close/>
                    <a:moveTo>
                      <a:pt x="6" y="1372"/>
                    </a:moveTo>
                    <a:lnTo>
                      <a:pt x="6" y="1378"/>
                    </a:lnTo>
                    <a:lnTo>
                      <a:pt x="0" y="1378"/>
                    </a:lnTo>
                    <a:lnTo>
                      <a:pt x="0" y="1372"/>
                    </a:lnTo>
                    <a:lnTo>
                      <a:pt x="6" y="1372"/>
                    </a:lnTo>
                    <a:close/>
                    <a:moveTo>
                      <a:pt x="6" y="1384"/>
                    </a:moveTo>
                    <a:lnTo>
                      <a:pt x="6" y="1389"/>
                    </a:lnTo>
                    <a:lnTo>
                      <a:pt x="0" y="1389"/>
                    </a:lnTo>
                    <a:lnTo>
                      <a:pt x="0" y="1384"/>
                    </a:lnTo>
                    <a:lnTo>
                      <a:pt x="6" y="1384"/>
                    </a:lnTo>
                    <a:close/>
                    <a:moveTo>
                      <a:pt x="6" y="1395"/>
                    </a:moveTo>
                    <a:lnTo>
                      <a:pt x="6" y="1401"/>
                    </a:lnTo>
                    <a:lnTo>
                      <a:pt x="0" y="1401"/>
                    </a:lnTo>
                    <a:lnTo>
                      <a:pt x="0" y="1395"/>
                    </a:lnTo>
                    <a:lnTo>
                      <a:pt x="6" y="1395"/>
                    </a:lnTo>
                    <a:close/>
                    <a:moveTo>
                      <a:pt x="6" y="1407"/>
                    </a:moveTo>
                    <a:lnTo>
                      <a:pt x="6" y="1412"/>
                    </a:lnTo>
                    <a:lnTo>
                      <a:pt x="0" y="1412"/>
                    </a:lnTo>
                    <a:lnTo>
                      <a:pt x="0" y="1407"/>
                    </a:lnTo>
                    <a:lnTo>
                      <a:pt x="6" y="1407"/>
                    </a:lnTo>
                    <a:close/>
                    <a:moveTo>
                      <a:pt x="6" y="1418"/>
                    </a:moveTo>
                    <a:lnTo>
                      <a:pt x="6" y="1424"/>
                    </a:lnTo>
                    <a:lnTo>
                      <a:pt x="0" y="1424"/>
                    </a:lnTo>
                    <a:lnTo>
                      <a:pt x="0" y="1418"/>
                    </a:lnTo>
                    <a:lnTo>
                      <a:pt x="6" y="1418"/>
                    </a:lnTo>
                    <a:close/>
                    <a:moveTo>
                      <a:pt x="6" y="1429"/>
                    </a:moveTo>
                    <a:lnTo>
                      <a:pt x="6" y="1435"/>
                    </a:lnTo>
                    <a:lnTo>
                      <a:pt x="0" y="1435"/>
                    </a:lnTo>
                    <a:lnTo>
                      <a:pt x="0" y="1429"/>
                    </a:lnTo>
                    <a:lnTo>
                      <a:pt x="6" y="1429"/>
                    </a:lnTo>
                    <a:close/>
                    <a:moveTo>
                      <a:pt x="6" y="1441"/>
                    </a:moveTo>
                    <a:lnTo>
                      <a:pt x="6" y="1446"/>
                    </a:lnTo>
                    <a:lnTo>
                      <a:pt x="0" y="1446"/>
                    </a:lnTo>
                    <a:lnTo>
                      <a:pt x="0" y="1441"/>
                    </a:lnTo>
                    <a:lnTo>
                      <a:pt x="6" y="1441"/>
                    </a:lnTo>
                    <a:close/>
                    <a:moveTo>
                      <a:pt x="6" y="1452"/>
                    </a:moveTo>
                    <a:lnTo>
                      <a:pt x="6" y="1458"/>
                    </a:lnTo>
                    <a:lnTo>
                      <a:pt x="0" y="1458"/>
                    </a:lnTo>
                    <a:lnTo>
                      <a:pt x="0" y="1452"/>
                    </a:lnTo>
                    <a:lnTo>
                      <a:pt x="6" y="1452"/>
                    </a:lnTo>
                    <a:close/>
                    <a:moveTo>
                      <a:pt x="6" y="1463"/>
                    </a:moveTo>
                    <a:lnTo>
                      <a:pt x="6" y="1469"/>
                    </a:lnTo>
                    <a:lnTo>
                      <a:pt x="0" y="1469"/>
                    </a:lnTo>
                    <a:lnTo>
                      <a:pt x="0" y="1463"/>
                    </a:lnTo>
                    <a:lnTo>
                      <a:pt x="6" y="1463"/>
                    </a:lnTo>
                    <a:close/>
                    <a:moveTo>
                      <a:pt x="6" y="1475"/>
                    </a:moveTo>
                    <a:lnTo>
                      <a:pt x="6" y="1480"/>
                    </a:lnTo>
                    <a:lnTo>
                      <a:pt x="0" y="1480"/>
                    </a:lnTo>
                    <a:lnTo>
                      <a:pt x="0" y="1475"/>
                    </a:lnTo>
                    <a:lnTo>
                      <a:pt x="6" y="1475"/>
                    </a:lnTo>
                    <a:close/>
                    <a:moveTo>
                      <a:pt x="6" y="1486"/>
                    </a:moveTo>
                    <a:lnTo>
                      <a:pt x="6" y="1492"/>
                    </a:lnTo>
                    <a:lnTo>
                      <a:pt x="0" y="1492"/>
                    </a:lnTo>
                    <a:lnTo>
                      <a:pt x="0" y="1486"/>
                    </a:lnTo>
                    <a:lnTo>
                      <a:pt x="6" y="1486"/>
                    </a:lnTo>
                    <a:close/>
                    <a:moveTo>
                      <a:pt x="6" y="1497"/>
                    </a:moveTo>
                    <a:lnTo>
                      <a:pt x="6" y="1503"/>
                    </a:lnTo>
                    <a:lnTo>
                      <a:pt x="0" y="1503"/>
                    </a:lnTo>
                    <a:lnTo>
                      <a:pt x="0" y="1497"/>
                    </a:lnTo>
                    <a:lnTo>
                      <a:pt x="6" y="1497"/>
                    </a:lnTo>
                    <a:close/>
                    <a:moveTo>
                      <a:pt x="6" y="1509"/>
                    </a:moveTo>
                    <a:lnTo>
                      <a:pt x="6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6" y="1509"/>
                    </a:lnTo>
                    <a:close/>
                    <a:moveTo>
                      <a:pt x="6" y="1520"/>
                    </a:moveTo>
                    <a:lnTo>
                      <a:pt x="6" y="1526"/>
                    </a:lnTo>
                    <a:lnTo>
                      <a:pt x="0" y="1526"/>
                    </a:lnTo>
                    <a:lnTo>
                      <a:pt x="0" y="1520"/>
                    </a:lnTo>
                    <a:lnTo>
                      <a:pt x="6" y="1520"/>
                    </a:lnTo>
                    <a:close/>
                    <a:moveTo>
                      <a:pt x="6" y="1531"/>
                    </a:moveTo>
                    <a:lnTo>
                      <a:pt x="6" y="1537"/>
                    </a:lnTo>
                    <a:lnTo>
                      <a:pt x="0" y="1537"/>
                    </a:lnTo>
                    <a:lnTo>
                      <a:pt x="0" y="1531"/>
                    </a:lnTo>
                    <a:lnTo>
                      <a:pt x="6" y="1531"/>
                    </a:lnTo>
                    <a:close/>
                    <a:moveTo>
                      <a:pt x="6" y="1543"/>
                    </a:moveTo>
                    <a:lnTo>
                      <a:pt x="6" y="1548"/>
                    </a:lnTo>
                    <a:lnTo>
                      <a:pt x="0" y="1548"/>
                    </a:lnTo>
                    <a:lnTo>
                      <a:pt x="0" y="1543"/>
                    </a:lnTo>
                    <a:lnTo>
                      <a:pt x="6" y="1543"/>
                    </a:lnTo>
                    <a:close/>
                    <a:moveTo>
                      <a:pt x="6" y="1554"/>
                    </a:moveTo>
                    <a:lnTo>
                      <a:pt x="6" y="1560"/>
                    </a:lnTo>
                    <a:lnTo>
                      <a:pt x="0" y="1560"/>
                    </a:lnTo>
                    <a:lnTo>
                      <a:pt x="0" y="1554"/>
                    </a:lnTo>
                    <a:lnTo>
                      <a:pt x="6" y="1554"/>
                    </a:lnTo>
                    <a:close/>
                    <a:moveTo>
                      <a:pt x="6" y="1565"/>
                    </a:moveTo>
                    <a:lnTo>
                      <a:pt x="6" y="1571"/>
                    </a:lnTo>
                    <a:lnTo>
                      <a:pt x="0" y="1571"/>
                    </a:lnTo>
                    <a:lnTo>
                      <a:pt x="0" y="1565"/>
                    </a:lnTo>
                    <a:lnTo>
                      <a:pt x="6" y="1565"/>
                    </a:lnTo>
                    <a:close/>
                    <a:moveTo>
                      <a:pt x="6" y="1577"/>
                    </a:moveTo>
                    <a:lnTo>
                      <a:pt x="6" y="1582"/>
                    </a:lnTo>
                    <a:lnTo>
                      <a:pt x="0" y="1582"/>
                    </a:lnTo>
                    <a:lnTo>
                      <a:pt x="0" y="1577"/>
                    </a:lnTo>
                    <a:lnTo>
                      <a:pt x="6" y="1577"/>
                    </a:lnTo>
                    <a:close/>
                    <a:moveTo>
                      <a:pt x="6" y="1588"/>
                    </a:moveTo>
                    <a:lnTo>
                      <a:pt x="6" y="1594"/>
                    </a:lnTo>
                    <a:lnTo>
                      <a:pt x="0" y="1594"/>
                    </a:lnTo>
                    <a:lnTo>
                      <a:pt x="0" y="1588"/>
                    </a:lnTo>
                    <a:lnTo>
                      <a:pt x="6" y="1588"/>
                    </a:lnTo>
                    <a:close/>
                    <a:moveTo>
                      <a:pt x="6" y="1599"/>
                    </a:moveTo>
                    <a:lnTo>
                      <a:pt x="6" y="1605"/>
                    </a:lnTo>
                    <a:lnTo>
                      <a:pt x="0" y="1605"/>
                    </a:lnTo>
                    <a:lnTo>
                      <a:pt x="0" y="1599"/>
                    </a:lnTo>
                    <a:lnTo>
                      <a:pt x="6" y="1599"/>
                    </a:lnTo>
                    <a:close/>
                    <a:moveTo>
                      <a:pt x="6" y="1611"/>
                    </a:moveTo>
                    <a:lnTo>
                      <a:pt x="6" y="1616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6" y="1611"/>
                    </a:lnTo>
                    <a:close/>
                    <a:moveTo>
                      <a:pt x="6" y="1622"/>
                    </a:moveTo>
                    <a:lnTo>
                      <a:pt x="6" y="1628"/>
                    </a:lnTo>
                    <a:lnTo>
                      <a:pt x="0" y="1628"/>
                    </a:lnTo>
                    <a:lnTo>
                      <a:pt x="0" y="1622"/>
                    </a:lnTo>
                    <a:lnTo>
                      <a:pt x="6" y="1622"/>
                    </a:lnTo>
                    <a:close/>
                    <a:moveTo>
                      <a:pt x="6" y="1633"/>
                    </a:moveTo>
                    <a:lnTo>
                      <a:pt x="6" y="1639"/>
                    </a:lnTo>
                    <a:lnTo>
                      <a:pt x="0" y="1639"/>
                    </a:lnTo>
                    <a:lnTo>
                      <a:pt x="0" y="1633"/>
                    </a:lnTo>
                    <a:lnTo>
                      <a:pt x="6" y="1633"/>
                    </a:lnTo>
                    <a:close/>
                    <a:moveTo>
                      <a:pt x="6" y="1645"/>
                    </a:moveTo>
                    <a:lnTo>
                      <a:pt x="6" y="1650"/>
                    </a:lnTo>
                    <a:lnTo>
                      <a:pt x="0" y="1650"/>
                    </a:lnTo>
                    <a:lnTo>
                      <a:pt x="0" y="1645"/>
                    </a:lnTo>
                    <a:lnTo>
                      <a:pt x="6" y="1645"/>
                    </a:lnTo>
                    <a:close/>
                    <a:moveTo>
                      <a:pt x="6" y="1656"/>
                    </a:moveTo>
                    <a:lnTo>
                      <a:pt x="6" y="1662"/>
                    </a:lnTo>
                    <a:lnTo>
                      <a:pt x="0" y="1662"/>
                    </a:lnTo>
                    <a:lnTo>
                      <a:pt x="0" y="1656"/>
                    </a:lnTo>
                    <a:lnTo>
                      <a:pt x="6" y="1656"/>
                    </a:lnTo>
                    <a:close/>
                    <a:moveTo>
                      <a:pt x="6" y="1667"/>
                    </a:moveTo>
                    <a:lnTo>
                      <a:pt x="6" y="1673"/>
                    </a:lnTo>
                    <a:lnTo>
                      <a:pt x="0" y="1673"/>
                    </a:lnTo>
                    <a:lnTo>
                      <a:pt x="0" y="1667"/>
                    </a:lnTo>
                    <a:lnTo>
                      <a:pt x="6" y="1667"/>
                    </a:lnTo>
                    <a:close/>
                    <a:moveTo>
                      <a:pt x="6" y="1679"/>
                    </a:moveTo>
                    <a:lnTo>
                      <a:pt x="6" y="1684"/>
                    </a:lnTo>
                    <a:lnTo>
                      <a:pt x="0" y="1684"/>
                    </a:lnTo>
                    <a:lnTo>
                      <a:pt x="0" y="1679"/>
                    </a:lnTo>
                    <a:lnTo>
                      <a:pt x="6" y="1679"/>
                    </a:lnTo>
                    <a:close/>
                    <a:moveTo>
                      <a:pt x="6" y="1690"/>
                    </a:moveTo>
                    <a:lnTo>
                      <a:pt x="6" y="1696"/>
                    </a:lnTo>
                    <a:lnTo>
                      <a:pt x="0" y="1696"/>
                    </a:lnTo>
                    <a:lnTo>
                      <a:pt x="0" y="1690"/>
                    </a:lnTo>
                    <a:lnTo>
                      <a:pt x="6" y="1690"/>
                    </a:lnTo>
                    <a:close/>
                    <a:moveTo>
                      <a:pt x="6" y="1701"/>
                    </a:moveTo>
                    <a:lnTo>
                      <a:pt x="6" y="1707"/>
                    </a:lnTo>
                    <a:lnTo>
                      <a:pt x="0" y="1707"/>
                    </a:lnTo>
                    <a:lnTo>
                      <a:pt x="0" y="1701"/>
                    </a:lnTo>
                    <a:lnTo>
                      <a:pt x="6" y="1701"/>
                    </a:lnTo>
                    <a:close/>
                    <a:moveTo>
                      <a:pt x="6" y="1713"/>
                    </a:moveTo>
                    <a:lnTo>
                      <a:pt x="6" y="1718"/>
                    </a:lnTo>
                    <a:lnTo>
                      <a:pt x="0" y="1718"/>
                    </a:lnTo>
                    <a:lnTo>
                      <a:pt x="0" y="1713"/>
                    </a:lnTo>
                    <a:lnTo>
                      <a:pt x="6" y="1713"/>
                    </a:lnTo>
                    <a:close/>
                    <a:moveTo>
                      <a:pt x="6" y="1724"/>
                    </a:moveTo>
                    <a:lnTo>
                      <a:pt x="6" y="1730"/>
                    </a:lnTo>
                    <a:lnTo>
                      <a:pt x="0" y="1730"/>
                    </a:lnTo>
                    <a:lnTo>
                      <a:pt x="0" y="1724"/>
                    </a:lnTo>
                    <a:lnTo>
                      <a:pt x="6" y="1724"/>
                    </a:lnTo>
                    <a:close/>
                    <a:moveTo>
                      <a:pt x="6" y="1736"/>
                    </a:moveTo>
                    <a:lnTo>
                      <a:pt x="6" y="1741"/>
                    </a:lnTo>
                    <a:lnTo>
                      <a:pt x="0" y="1741"/>
                    </a:lnTo>
                    <a:lnTo>
                      <a:pt x="0" y="1736"/>
                    </a:lnTo>
                    <a:lnTo>
                      <a:pt x="6" y="1736"/>
                    </a:lnTo>
                    <a:close/>
                    <a:moveTo>
                      <a:pt x="6" y="1747"/>
                    </a:moveTo>
                    <a:lnTo>
                      <a:pt x="6" y="1753"/>
                    </a:lnTo>
                    <a:lnTo>
                      <a:pt x="0" y="1753"/>
                    </a:lnTo>
                    <a:lnTo>
                      <a:pt x="0" y="1747"/>
                    </a:lnTo>
                    <a:lnTo>
                      <a:pt x="6" y="1747"/>
                    </a:lnTo>
                    <a:close/>
                    <a:moveTo>
                      <a:pt x="6" y="1758"/>
                    </a:moveTo>
                    <a:lnTo>
                      <a:pt x="6" y="1764"/>
                    </a:lnTo>
                    <a:lnTo>
                      <a:pt x="0" y="1764"/>
                    </a:lnTo>
                    <a:lnTo>
                      <a:pt x="0" y="1758"/>
                    </a:lnTo>
                    <a:lnTo>
                      <a:pt x="6" y="1758"/>
                    </a:lnTo>
                    <a:close/>
                    <a:moveTo>
                      <a:pt x="6" y="1770"/>
                    </a:moveTo>
                    <a:lnTo>
                      <a:pt x="6" y="1775"/>
                    </a:lnTo>
                    <a:lnTo>
                      <a:pt x="0" y="1775"/>
                    </a:lnTo>
                    <a:lnTo>
                      <a:pt x="0" y="1770"/>
                    </a:lnTo>
                    <a:lnTo>
                      <a:pt x="6" y="1770"/>
                    </a:lnTo>
                    <a:close/>
                    <a:moveTo>
                      <a:pt x="6" y="1781"/>
                    </a:moveTo>
                    <a:lnTo>
                      <a:pt x="6" y="1787"/>
                    </a:lnTo>
                    <a:lnTo>
                      <a:pt x="0" y="1787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792"/>
                    </a:moveTo>
                    <a:lnTo>
                      <a:pt x="6" y="1798"/>
                    </a:lnTo>
                    <a:lnTo>
                      <a:pt x="0" y="1798"/>
                    </a:lnTo>
                    <a:lnTo>
                      <a:pt x="0" y="1792"/>
                    </a:lnTo>
                    <a:lnTo>
                      <a:pt x="6" y="1792"/>
                    </a:lnTo>
                    <a:close/>
                    <a:moveTo>
                      <a:pt x="6" y="1804"/>
                    </a:moveTo>
                    <a:lnTo>
                      <a:pt x="6" y="1809"/>
                    </a:lnTo>
                    <a:lnTo>
                      <a:pt x="0" y="1809"/>
                    </a:lnTo>
                    <a:lnTo>
                      <a:pt x="0" y="1804"/>
                    </a:lnTo>
                    <a:lnTo>
                      <a:pt x="6" y="1804"/>
                    </a:lnTo>
                    <a:close/>
                    <a:moveTo>
                      <a:pt x="6" y="1815"/>
                    </a:moveTo>
                    <a:lnTo>
                      <a:pt x="6" y="1821"/>
                    </a:lnTo>
                    <a:lnTo>
                      <a:pt x="0" y="1821"/>
                    </a:lnTo>
                    <a:lnTo>
                      <a:pt x="0" y="1815"/>
                    </a:lnTo>
                    <a:lnTo>
                      <a:pt x="6" y="1815"/>
                    </a:lnTo>
                    <a:close/>
                    <a:moveTo>
                      <a:pt x="6" y="1826"/>
                    </a:moveTo>
                    <a:lnTo>
                      <a:pt x="6" y="1832"/>
                    </a:lnTo>
                    <a:lnTo>
                      <a:pt x="0" y="1832"/>
                    </a:lnTo>
                    <a:lnTo>
                      <a:pt x="0" y="1826"/>
                    </a:lnTo>
                    <a:lnTo>
                      <a:pt x="6" y="1826"/>
                    </a:lnTo>
                    <a:close/>
                    <a:moveTo>
                      <a:pt x="6" y="1838"/>
                    </a:moveTo>
                    <a:lnTo>
                      <a:pt x="6" y="1843"/>
                    </a:lnTo>
                    <a:lnTo>
                      <a:pt x="0" y="1843"/>
                    </a:lnTo>
                    <a:lnTo>
                      <a:pt x="0" y="1838"/>
                    </a:lnTo>
                    <a:lnTo>
                      <a:pt x="6" y="1838"/>
                    </a:lnTo>
                    <a:close/>
                    <a:moveTo>
                      <a:pt x="6" y="1849"/>
                    </a:moveTo>
                    <a:lnTo>
                      <a:pt x="6" y="1855"/>
                    </a:lnTo>
                    <a:lnTo>
                      <a:pt x="0" y="1855"/>
                    </a:lnTo>
                    <a:lnTo>
                      <a:pt x="0" y="1849"/>
                    </a:lnTo>
                    <a:lnTo>
                      <a:pt x="6" y="1849"/>
                    </a:lnTo>
                    <a:close/>
                    <a:moveTo>
                      <a:pt x="6" y="1860"/>
                    </a:moveTo>
                    <a:lnTo>
                      <a:pt x="6" y="1866"/>
                    </a:lnTo>
                    <a:lnTo>
                      <a:pt x="0" y="1866"/>
                    </a:lnTo>
                    <a:lnTo>
                      <a:pt x="0" y="1860"/>
                    </a:lnTo>
                    <a:lnTo>
                      <a:pt x="6" y="1860"/>
                    </a:lnTo>
                    <a:close/>
                    <a:moveTo>
                      <a:pt x="6" y="1872"/>
                    </a:moveTo>
                    <a:lnTo>
                      <a:pt x="6" y="1877"/>
                    </a:lnTo>
                    <a:lnTo>
                      <a:pt x="0" y="1877"/>
                    </a:lnTo>
                    <a:lnTo>
                      <a:pt x="0" y="1872"/>
                    </a:lnTo>
                    <a:lnTo>
                      <a:pt x="6" y="1872"/>
                    </a:lnTo>
                    <a:close/>
                    <a:moveTo>
                      <a:pt x="6" y="1883"/>
                    </a:moveTo>
                    <a:lnTo>
                      <a:pt x="6" y="1889"/>
                    </a:lnTo>
                    <a:lnTo>
                      <a:pt x="0" y="1889"/>
                    </a:lnTo>
                    <a:lnTo>
                      <a:pt x="0" y="1883"/>
                    </a:lnTo>
                    <a:lnTo>
                      <a:pt x="6" y="1883"/>
                    </a:lnTo>
                    <a:close/>
                    <a:moveTo>
                      <a:pt x="6" y="1894"/>
                    </a:moveTo>
                    <a:lnTo>
                      <a:pt x="6" y="1900"/>
                    </a:lnTo>
                    <a:lnTo>
                      <a:pt x="0" y="1900"/>
                    </a:lnTo>
                    <a:lnTo>
                      <a:pt x="0" y="1894"/>
                    </a:lnTo>
                    <a:lnTo>
                      <a:pt x="6" y="1894"/>
                    </a:lnTo>
                    <a:close/>
                    <a:moveTo>
                      <a:pt x="6" y="1906"/>
                    </a:moveTo>
                    <a:lnTo>
                      <a:pt x="6" y="1911"/>
                    </a:lnTo>
                    <a:lnTo>
                      <a:pt x="0" y="1911"/>
                    </a:lnTo>
                    <a:lnTo>
                      <a:pt x="0" y="1906"/>
                    </a:lnTo>
                    <a:lnTo>
                      <a:pt x="6" y="1906"/>
                    </a:lnTo>
                    <a:close/>
                    <a:moveTo>
                      <a:pt x="6" y="1917"/>
                    </a:moveTo>
                    <a:lnTo>
                      <a:pt x="6" y="1923"/>
                    </a:lnTo>
                    <a:lnTo>
                      <a:pt x="0" y="1923"/>
                    </a:lnTo>
                    <a:lnTo>
                      <a:pt x="0" y="1917"/>
                    </a:lnTo>
                    <a:lnTo>
                      <a:pt x="6" y="1917"/>
                    </a:lnTo>
                    <a:close/>
                    <a:moveTo>
                      <a:pt x="6" y="1928"/>
                    </a:moveTo>
                    <a:lnTo>
                      <a:pt x="6" y="1934"/>
                    </a:lnTo>
                    <a:lnTo>
                      <a:pt x="0" y="1934"/>
                    </a:lnTo>
                    <a:lnTo>
                      <a:pt x="0" y="1928"/>
                    </a:lnTo>
                    <a:lnTo>
                      <a:pt x="6" y="1928"/>
                    </a:lnTo>
                    <a:close/>
                    <a:moveTo>
                      <a:pt x="6" y="1940"/>
                    </a:moveTo>
                    <a:lnTo>
                      <a:pt x="6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6" y="1940"/>
                    </a:lnTo>
                    <a:close/>
                    <a:moveTo>
                      <a:pt x="6" y="1951"/>
                    </a:moveTo>
                    <a:lnTo>
                      <a:pt x="6" y="1957"/>
                    </a:lnTo>
                    <a:lnTo>
                      <a:pt x="0" y="1957"/>
                    </a:lnTo>
                    <a:lnTo>
                      <a:pt x="0" y="1951"/>
                    </a:lnTo>
                    <a:lnTo>
                      <a:pt x="6" y="1951"/>
                    </a:lnTo>
                    <a:close/>
                    <a:moveTo>
                      <a:pt x="6" y="1962"/>
                    </a:moveTo>
                    <a:lnTo>
                      <a:pt x="6" y="1968"/>
                    </a:lnTo>
                    <a:lnTo>
                      <a:pt x="0" y="1968"/>
                    </a:lnTo>
                    <a:lnTo>
                      <a:pt x="0" y="1962"/>
                    </a:lnTo>
                    <a:lnTo>
                      <a:pt x="6" y="1962"/>
                    </a:lnTo>
                    <a:close/>
                    <a:moveTo>
                      <a:pt x="6" y="1974"/>
                    </a:moveTo>
                    <a:lnTo>
                      <a:pt x="6" y="1979"/>
                    </a:lnTo>
                    <a:lnTo>
                      <a:pt x="0" y="1979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6" y="1985"/>
                    </a:moveTo>
                    <a:lnTo>
                      <a:pt x="6" y="1991"/>
                    </a:lnTo>
                    <a:lnTo>
                      <a:pt x="0" y="1991"/>
                    </a:lnTo>
                    <a:lnTo>
                      <a:pt x="0" y="1985"/>
                    </a:lnTo>
                    <a:lnTo>
                      <a:pt x="6" y="1985"/>
                    </a:lnTo>
                    <a:close/>
                    <a:moveTo>
                      <a:pt x="6" y="1996"/>
                    </a:moveTo>
                    <a:lnTo>
                      <a:pt x="6" y="2002"/>
                    </a:lnTo>
                    <a:lnTo>
                      <a:pt x="0" y="2002"/>
                    </a:lnTo>
                    <a:lnTo>
                      <a:pt x="0" y="1996"/>
                    </a:lnTo>
                    <a:lnTo>
                      <a:pt x="6" y="1996"/>
                    </a:lnTo>
                    <a:close/>
                    <a:moveTo>
                      <a:pt x="6" y="2008"/>
                    </a:moveTo>
                    <a:lnTo>
                      <a:pt x="6" y="2013"/>
                    </a:lnTo>
                    <a:lnTo>
                      <a:pt x="0" y="2013"/>
                    </a:lnTo>
                    <a:lnTo>
                      <a:pt x="0" y="2008"/>
                    </a:lnTo>
                    <a:lnTo>
                      <a:pt x="6" y="2008"/>
                    </a:lnTo>
                    <a:close/>
                    <a:moveTo>
                      <a:pt x="6" y="2019"/>
                    </a:moveTo>
                    <a:lnTo>
                      <a:pt x="6" y="2025"/>
                    </a:lnTo>
                    <a:lnTo>
                      <a:pt x="0" y="2025"/>
                    </a:lnTo>
                    <a:lnTo>
                      <a:pt x="0" y="2019"/>
                    </a:lnTo>
                    <a:lnTo>
                      <a:pt x="6" y="2019"/>
                    </a:lnTo>
                    <a:close/>
                    <a:moveTo>
                      <a:pt x="6" y="2030"/>
                    </a:moveTo>
                    <a:lnTo>
                      <a:pt x="6" y="2036"/>
                    </a:lnTo>
                    <a:lnTo>
                      <a:pt x="0" y="2036"/>
                    </a:lnTo>
                    <a:lnTo>
                      <a:pt x="0" y="2030"/>
                    </a:lnTo>
                    <a:lnTo>
                      <a:pt x="6" y="2030"/>
                    </a:lnTo>
                    <a:close/>
                    <a:moveTo>
                      <a:pt x="6" y="2042"/>
                    </a:moveTo>
                    <a:lnTo>
                      <a:pt x="6" y="2047"/>
                    </a:lnTo>
                    <a:lnTo>
                      <a:pt x="0" y="2047"/>
                    </a:lnTo>
                    <a:lnTo>
                      <a:pt x="0" y="2042"/>
                    </a:lnTo>
                    <a:lnTo>
                      <a:pt x="6" y="2042"/>
                    </a:lnTo>
                    <a:close/>
                    <a:moveTo>
                      <a:pt x="6" y="2053"/>
                    </a:moveTo>
                    <a:lnTo>
                      <a:pt x="6" y="2059"/>
                    </a:lnTo>
                    <a:lnTo>
                      <a:pt x="0" y="2059"/>
                    </a:lnTo>
                    <a:lnTo>
                      <a:pt x="0" y="2053"/>
                    </a:lnTo>
                    <a:lnTo>
                      <a:pt x="6" y="2053"/>
                    </a:lnTo>
                    <a:close/>
                    <a:moveTo>
                      <a:pt x="6" y="2064"/>
                    </a:moveTo>
                    <a:lnTo>
                      <a:pt x="6" y="2070"/>
                    </a:lnTo>
                    <a:lnTo>
                      <a:pt x="0" y="2070"/>
                    </a:lnTo>
                    <a:lnTo>
                      <a:pt x="0" y="2064"/>
                    </a:lnTo>
                    <a:lnTo>
                      <a:pt x="6" y="2064"/>
                    </a:lnTo>
                    <a:close/>
                    <a:moveTo>
                      <a:pt x="6" y="2076"/>
                    </a:moveTo>
                    <a:lnTo>
                      <a:pt x="6" y="2082"/>
                    </a:lnTo>
                    <a:lnTo>
                      <a:pt x="0" y="2082"/>
                    </a:lnTo>
                    <a:lnTo>
                      <a:pt x="0" y="2076"/>
                    </a:lnTo>
                    <a:lnTo>
                      <a:pt x="6" y="2076"/>
                    </a:lnTo>
                    <a:close/>
                    <a:moveTo>
                      <a:pt x="6" y="2087"/>
                    </a:moveTo>
                    <a:lnTo>
                      <a:pt x="6" y="2093"/>
                    </a:lnTo>
                    <a:lnTo>
                      <a:pt x="0" y="2093"/>
                    </a:lnTo>
                    <a:lnTo>
                      <a:pt x="0" y="2087"/>
                    </a:lnTo>
                    <a:lnTo>
                      <a:pt x="6" y="2087"/>
                    </a:lnTo>
                    <a:close/>
                    <a:moveTo>
                      <a:pt x="6" y="2099"/>
                    </a:moveTo>
                    <a:lnTo>
                      <a:pt x="6" y="2104"/>
                    </a:lnTo>
                    <a:lnTo>
                      <a:pt x="0" y="2104"/>
                    </a:lnTo>
                    <a:lnTo>
                      <a:pt x="0" y="2099"/>
                    </a:lnTo>
                    <a:lnTo>
                      <a:pt x="6" y="2099"/>
                    </a:lnTo>
                    <a:close/>
                    <a:moveTo>
                      <a:pt x="6" y="2110"/>
                    </a:moveTo>
                    <a:lnTo>
                      <a:pt x="6" y="2116"/>
                    </a:lnTo>
                    <a:lnTo>
                      <a:pt x="0" y="2116"/>
                    </a:lnTo>
                    <a:lnTo>
                      <a:pt x="0" y="2110"/>
                    </a:lnTo>
                    <a:lnTo>
                      <a:pt x="6" y="2110"/>
                    </a:lnTo>
                    <a:close/>
                    <a:moveTo>
                      <a:pt x="6" y="2121"/>
                    </a:moveTo>
                    <a:lnTo>
                      <a:pt x="6" y="2127"/>
                    </a:lnTo>
                    <a:lnTo>
                      <a:pt x="0" y="2127"/>
                    </a:lnTo>
                    <a:lnTo>
                      <a:pt x="0" y="2121"/>
                    </a:lnTo>
                    <a:lnTo>
                      <a:pt x="6" y="2121"/>
                    </a:lnTo>
                    <a:close/>
                    <a:moveTo>
                      <a:pt x="6" y="2133"/>
                    </a:moveTo>
                    <a:lnTo>
                      <a:pt x="6" y="2138"/>
                    </a:lnTo>
                    <a:lnTo>
                      <a:pt x="0" y="2138"/>
                    </a:lnTo>
                    <a:lnTo>
                      <a:pt x="0" y="2133"/>
                    </a:lnTo>
                    <a:lnTo>
                      <a:pt x="6" y="2133"/>
                    </a:lnTo>
                    <a:close/>
                    <a:moveTo>
                      <a:pt x="6" y="2144"/>
                    </a:moveTo>
                    <a:lnTo>
                      <a:pt x="6" y="2150"/>
                    </a:lnTo>
                    <a:lnTo>
                      <a:pt x="0" y="2150"/>
                    </a:lnTo>
                    <a:lnTo>
                      <a:pt x="0" y="2144"/>
                    </a:lnTo>
                    <a:lnTo>
                      <a:pt x="6" y="2144"/>
                    </a:lnTo>
                    <a:close/>
                    <a:moveTo>
                      <a:pt x="6" y="2155"/>
                    </a:moveTo>
                    <a:lnTo>
                      <a:pt x="6" y="2161"/>
                    </a:lnTo>
                    <a:lnTo>
                      <a:pt x="0" y="2161"/>
                    </a:lnTo>
                    <a:lnTo>
                      <a:pt x="0" y="2155"/>
                    </a:lnTo>
                    <a:lnTo>
                      <a:pt x="6" y="2155"/>
                    </a:lnTo>
                    <a:close/>
                    <a:moveTo>
                      <a:pt x="6" y="2167"/>
                    </a:moveTo>
                    <a:lnTo>
                      <a:pt x="6" y="2172"/>
                    </a:lnTo>
                    <a:lnTo>
                      <a:pt x="0" y="2172"/>
                    </a:lnTo>
                    <a:lnTo>
                      <a:pt x="0" y="2167"/>
                    </a:lnTo>
                    <a:lnTo>
                      <a:pt x="6" y="2167"/>
                    </a:lnTo>
                    <a:close/>
                    <a:moveTo>
                      <a:pt x="6" y="2178"/>
                    </a:moveTo>
                    <a:lnTo>
                      <a:pt x="6" y="2184"/>
                    </a:lnTo>
                    <a:lnTo>
                      <a:pt x="0" y="2184"/>
                    </a:lnTo>
                    <a:lnTo>
                      <a:pt x="0" y="2178"/>
                    </a:lnTo>
                    <a:lnTo>
                      <a:pt x="6" y="2178"/>
                    </a:lnTo>
                    <a:close/>
                    <a:moveTo>
                      <a:pt x="6" y="2189"/>
                    </a:moveTo>
                    <a:lnTo>
                      <a:pt x="6" y="2195"/>
                    </a:lnTo>
                    <a:lnTo>
                      <a:pt x="0" y="2195"/>
                    </a:lnTo>
                    <a:lnTo>
                      <a:pt x="0" y="2189"/>
                    </a:lnTo>
                    <a:lnTo>
                      <a:pt x="6" y="2189"/>
                    </a:lnTo>
                    <a:close/>
                    <a:moveTo>
                      <a:pt x="6" y="2201"/>
                    </a:moveTo>
                    <a:lnTo>
                      <a:pt x="6" y="2206"/>
                    </a:lnTo>
                    <a:lnTo>
                      <a:pt x="0" y="2206"/>
                    </a:lnTo>
                    <a:lnTo>
                      <a:pt x="0" y="2201"/>
                    </a:lnTo>
                    <a:lnTo>
                      <a:pt x="6" y="2201"/>
                    </a:lnTo>
                    <a:close/>
                    <a:moveTo>
                      <a:pt x="6" y="2212"/>
                    </a:moveTo>
                    <a:lnTo>
                      <a:pt x="6" y="2218"/>
                    </a:lnTo>
                    <a:lnTo>
                      <a:pt x="0" y="2218"/>
                    </a:lnTo>
                    <a:lnTo>
                      <a:pt x="0" y="2212"/>
                    </a:lnTo>
                    <a:lnTo>
                      <a:pt x="6" y="2212"/>
                    </a:lnTo>
                    <a:close/>
                    <a:moveTo>
                      <a:pt x="6" y="2223"/>
                    </a:moveTo>
                    <a:lnTo>
                      <a:pt x="6" y="2229"/>
                    </a:lnTo>
                    <a:lnTo>
                      <a:pt x="0" y="2229"/>
                    </a:lnTo>
                    <a:lnTo>
                      <a:pt x="0" y="2223"/>
                    </a:lnTo>
                    <a:lnTo>
                      <a:pt x="6" y="2223"/>
                    </a:lnTo>
                    <a:close/>
                    <a:moveTo>
                      <a:pt x="6" y="2235"/>
                    </a:moveTo>
                    <a:lnTo>
                      <a:pt x="6" y="2240"/>
                    </a:lnTo>
                    <a:lnTo>
                      <a:pt x="0" y="2240"/>
                    </a:lnTo>
                    <a:lnTo>
                      <a:pt x="0" y="2235"/>
                    </a:lnTo>
                    <a:lnTo>
                      <a:pt x="6" y="2235"/>
                    </a:lnTo>
                    <a:close/>
                    <a:moveTo>
                      <a:pt x="6" y="2246"/>
                    </a:moveTo>
                    <a:lnTo>
                      <a:pt x="6" y="2252"/>
                    </a:lnTo>
                    <a:lnTo>
                      <a:pt x="0" y="2252"/>
                    </a:lnTo>
                    <a:lnTo>
                      <a:pt x="0" y="2246"/>
                    </a:lnTo>
                    <a:lnTo>
                      <a:pt x="6" y="2246"/>
                    </a:lnTo>
                    <a:close/>
                    <a:moveTo>
                      <a:pt x="6" y="2257"/>
                    </a:moveTo>
                    <a:lnTo>
                      <a:pt x="6" y="2263"/>
                    </a:lnTo>
                    <a:lnTo>
                      <a:pt x="0" y="2263"/>
                    </a:lnTo>
                    <a:lnTo>
                      <a:pt x="0" y="2257"/>
                    </a:lnTo>
                    <a:lnTo>
                      <a:pt x="6" y="2257"/>
                    </a:lnTo>
                    <a:close/>
                    <a:moveTo>
                      <a:pt x="6" y="2269"/>
                    </a:moveTo>
                    <a:lnTo>
                      <a:pt x="6" y="2274"/>
                    </a:lnTo>
                    <a:lnTo>
                      <a:pt x="0" y="2274"/>
                    </a:lnTo>
                    <a:lnTo>
                      <a:pt x="0" y="2269"/>
                    </a:lnTo>
                    <a:lnTo>
                      <a:pt x="6" y="2269"/>
                    </a:lnTo>
                    <a:close/>
                    <a:moveTo>
                      <a:pt x="6" y="2280"/>
                    </a:moveTo>
                    <a:lnTo>
                      <a:pt x="6" y="2286"/>
                    </a:lnTo>
                    <a:lnTo>
                      <a:pt x="0" y="2286"/>
                    </a:lnTo>
                    <a:lnTo>
                      <a:pt x="0" y="2280"/>
                    </a:lnTo>
                    <a:lnTo>
                      <a:pt x="6" y="2280"/>
                    </a:lnTo>
                    <a:close/>
                    <a:moveTo>
                      <a:pt x="6" y="2291"/>
                    </a:moveTo>
                    <a:lnTo>
                      <a:pt x="6" y="2297"/>
                    </a:lnTo>
                    <a:lnTo>
                      <a:pt x="0" y="2297"/>
                    </a:lnTo>
                    <a:lnTo>
                      <a:pt x="0" y="2291"/>
                    </a:lnTo>
                    <a:lnTo>
                      <a:pt x="6" y="2291"/>
                    </a:lnTo>
                    <a:close/>
                    <a:moveTo>
                      <a:pt x="6" y="2303"/>
                    </a:moveTo>
                    <a:lnTo>
                      <a:pt x="6" y="2308"/>
                    </a:lnTo>
                    <a:lnTo>
                      <a:pt x="0" y="2308"/>
                    </a:lnTo>
                    <a:lnTo>
                      <a:pt x="0" y="2303"/>
                    </a:lnTo>
                    <a:lnTo>
                      <a:pt x="6" y="2303"/>
                    </a:lnTo>
                    <a:close/>
                    <a:moveTo>
                      <a:pt x="6" y="2314"/>
                    </a:moveTo>
                    <a:lnTo>
                      <a:pt x="6" y="2320"/>
                    </a:lnTo>
                    <a:lnTo>
                      <a:pt x="0" y="2320"/>
                    </a:lnTo>
                    <a:lnTo>
                      <a:pt x="0" y="2314"/>
                    </a:lnTo>
                    <a:lnTo>
                      <a:pt x="6" y="2314"/>
                    </a:lnTo>
                    <a:close/>
                    <a:moveTo>
                      <a:pt x="6" y="2325"/>
                    </a:moveTo>
                    <a:lnTo>
                      <a:pt x="6" y="2331"/>
                    </a:lnTo>
                    <a:lnTo>
                      <a:pt x="0" y="2331"/>
                    </a:lnTo>
                    <a:lnTo>
                      <a:pt x="0" y="2325"/>
                    </a:lnTo>
                    <a:lnTo>
                      <a:pt x="6" y="2325"/>
                    </a:lnTo>
                    <a:close/>
                    <a:moveTo>
                      <a:pt x="6" y="2337"/>
                    </a:moveTo>
                    <a:lnTo>
                      <a:pt x="6" y="2342"/>
                    </a:lnTo>
                    <a:lnTo>
                      <a:pt x="0" y="2342"/>
                    </a:lnTo>
                    <a:lnTo>
                      <a:pt x="0" y="2337"/>
                    </a:lnTo>
                    <a:lnTo>
                      <a:pt x="6" y="2337"/>
                    </a:lnTo>
                    <a:close/>
                    <a:moveTo>
                      <a:pt x="6" y="2348"/>
                    </a:moveTo>
                    <a:lnTo>
                      <a:pt x="6" y="2354"/>
                    </a:lnTo>
                    <a:lnTo>
                      <a:pt x="0" y="2354"/>
                    </a:lnTo>
                    <a:lnTo>
                      <a:pt x="0" y="2348"/>
                    </a:lnTo>
                    <a:lnTo>
                      <a:pt x="6" y="2348"/>
                    </a:lnTo>
                    <a:close/>
                    <a:moveTo>
                      <a:pt x="6" y="2359"/>
                    </a:moveTo>
                    <a:lnTo>
                      <a:pt x="6" y="2365"/>
                    </a:lnTo>
                    <a:lnTo>
                      <a:pt x="0" y="2365"/>
                    </a:lnTo>
                    <a:lnTo>
                      <a:pt x="0" y="2359"/>
                    </a:lnTo>
                    <a:lnTo>
                      <a:pt x="6" y="2359"/>
                    </a:lnTo>
                    <a:close/>
                    <a:moveTo>
                      <a:pt x="6" y="2371"/>
                    </a:moveTo>
                    <a:lnTo>
                      <a:pt x="6" y="2376"/>
                    </a:lnTo>
                    <a:lnTo>
                      <a:pt x="0" y="2376"/>
                    </a:lnTo>
                    <a:lnTo>
                      <a:pt x="0" y="2371"/>
                    </a:lnTo>
                    <a:lnTo>
                      <a:pt x="6" y="2371"/>
                    </a:lnTo>
                    <a:close/>
                    <a:moveTo>
                      <a:pt x="6" y="2382"/>
                    </a:moveTo>
                    <a:lnTo>
                      <a:pt x="6" y="2388"/>
                    </a:lnTo>
                    <a:lnTo>
                      <a:pt x="0" y="2388"/>
                    </a:lnTo>
                    <a:lnTo>
                      <a:pt x="0" y="2382"/>
                    </a:lnTo>
                    <a:lnTo>
                      <a:pt x="6" y="2382"/>
                    </a:lnTo>
                    <a:close/>
                    <a:moveTo>
                      <a:pt x="6" y="2393"/>
                    </a:moveTo>
                    <a:lnTo>
                      <a:pt x="6" y="2399"/>
                    </a:lnTo>
                    <a:lnTo>
                      <a:pt x="0" y="2399"/>
                    </a:lnTo>
                    <a:lnTo>
                      <a:pt x="0" y="2393"/>
                    </a:lnTo>
                    <a:lnTo>
                      <a:pt x="6" y="2393"/>
                    </a:lnTo>
                    <a:close/>
                    <a:moveTo>
                      <a:pt x="6" y="2405"/>
                    </a:moveTo>
                    <a:lnTo>
                      <a:pt x="6" y="2411"/>
                    </a:lnTo>
                    <a:lnTo>
                      <a:pt x="0" y="2411"/>
                    </a:lnTo>
                    <a:lnTo>
                      <a:pt x="0" y="2405"/>
                    </a:lnTo>
                    <a:lnTo>
                      <a:pt x="6" y="2405"/>
                    </a:lnTo>
                    <a:close/>
                    <a:moveTo>
                      <a:pt x="6" y="2416"/>
                    </a:moveTo>
                    <a:lnTo>
                      <a:pt x="6" y="2422"/>
                    </a:lnTo>
                    <a:lnTo>
                      <a:pt x="0" y="2422"/>
                    </a:lnTo>
                    <a:lnTo>
                      <a:pt x="0" y="2416"/>
                    </a:lnTo>
                    <a:lnTo>
                      <a:pt x="6" y="2416"/>
                    </a:lnTo>
                    <a:close/>
                    <a:moveTo>
                      <a:pt x="6" y="2428"/>
                    </a:moveTo>
                    <a:lnTo>
                      <a:pt x="6" y="2433"/>
                    </a:lnTo>
                    <a:lnTo>
                      <a:pt x="0" y="2433"/>
                    </a:lnTo>
                    <a:lnTo>
                      <a:pt x="0" y="2428"/>
                    </a:lnTo>
                    <a:lnTo>
                      <a:pt x="6" y="2428"/>
                    </a:lnTo>
                    <a:close/>
                    <a:moveTo>
                      <a:pt x="6" y="2439"/>
                    </a:moveTo>
                    <a:lnTo>
                      <a:pt x="6" y="2445"/>
                    </a:lnTo>
                    <a:lnTo>
                      <a:pt x="0" y="2445"/>
                    </a:lnTo>
                    <a:lnTo>
                      <a:pt x="0" y="2439"/>
                    </a:lnTo>
                    <a:lnTo>
                      <a:pt x="6" y="2439"/>
                    </a:lnTo>
                    <a:close/>
                    <a:moveTo>
                      <a:pt x="6" y="2450"/>
                    </a:moveTo>
                    <a:lnTo>
                      <a:pt x="6" y="2456"/>
                    </a:lnTo>
                    <a:lnTo>
                      <a:pt x="0" y="2456"/>
                    </a:lnTo>
                    <a:lnTo>
                      <a:pt x="0" y="2450"/>
                    </a:lnTo>
                    <a:lnTo>
                      <a:pt x="6" y="2450"/>
                    </a:lnTo>
                    <a:close/>
                    <a:moveTo>
                      <a:pt x="6" y="2462"/>
                    </a:moveTo>
                    <a:lnTo>
                      <a:pt x="6" y="2467"/>
                    </a:lnTo>
                    <a:lnTo>
                      <a:pt x="0" y="2467"/>
                    </a:lnTo>
                    <a:lnTo>
                      <a:pt x="0" y="2462"/>
                    </a:lnTo>
                    <a:lnTo>
                      <a:pt x="6" y="2462"/>
                    </a:lnTo>
                    <a:close/>
                    <a:moveTo>
                      <a:pt x="6" y="2473"/>
                    </a:moveTo>
                    <a:lnTo>
                      <a:pt x="6" y="2479"/>
                    </a:lnTo>
                    <a:lnTo>
                      <a:pt x="0" y="2479"/>
                    </a:lnTo>
                    <a:lnTo>
                      <a:pt x="0" y="2473"/>
                    </a:lnTo>
                    <a:lnTo>
                      <a:pt x="6" y="2473"/>
                    </a:lnTo>
                    <a:close/>
                    <a:moveTo>
                      <a:pt x="6" y="2484"/>
                    </a:moveTo>
                    <a:lnTo>
                      <a:pt x="6" y="2490"/>
                    </a:lnTo>
                    <a:lnTo>
                      <a:pt x="0" y="2490"/>
                    </a:lnTo>
                    <a:lnTo>
                      <a:pt x="0" y="2484"/>
                    </a:lnTo>
                    <a:lnTo>
                      <a:pt x="6" y="2484"/>
                    </a:lnTo>
                    <a:close/>
                    <a:moveTo>
                      <a:pt x="6" y="2496"/>
                    </a:moveTo>
                    <a:lnTo>
                      <a:pt x="6" y="2501"/>
                    </a:lnTo>
                    <a:lnTo>
                      <a:pt x="0" y="2501"/>
                    </a:lnTo>
                    <a:lnTo>
                      <a:pt x="0" y="2496"/>
                    </a:lnTo>
                    <a:lnTo>
                      <a:pt x="6" y="2496"/>
                    </a:lnTo>
                    <a:close/>
                    <a:moveTo>
                      <a:pt x="6" y="2507"/>
                    </a:moveTo>
                    <a:lnTo>
                      <a:pt x="6" y="2513"/>
                    </a:lnTo>
                    <a:lnTo>
                      <a:pt x="0" y="2513"/>
                    </a:lnTo>
                    <a:lnTo>
                      <a:pt x="0" y="2507"/>
                    </a:lnTo>
                    <a:lnTo>
                      <a:pt x="6" y="2507"/>
                    </a:lnTo>
                    <a:close/>
                    <a:moveTo>
                      <a:pt x="6" y="2518"/>
                    </a:moveTo>
                    <a:lnTo>
                      <a:pt x="6" y="2524"/>
                    </a:lnTo>
                    <a:lnTo>
                      <a:pt x="0" y="2524"/>
                    </a:lnTo>
                    <a:lnTo>
                      <a:pt x="0" y="2518"/>
                    </a:lnTo>
                    <a:lnTo>
                      <a:pt x="6" y="2518"/>
                    </a:lnTo>
                    <a:close/>
                    <a:moveTo>
                      <a:pt x="6" y="2530"/>
                    </a:moveTo>
                    <a:lnTo>
                      <a:pt x="6" y="2535"/>
                    </a:lnTo>
                    <a:lnTo>
                      <a:pt x="0" y="2535"/>
                    </a:lnTo>
                    <a:lnTo>
                      <a:pt x="0" y="2530"/>
                    </a:lnTo>
                    <a:lnTo>
                      <a:pt x="6" y="2530"/>
                    </a:lnTo>
                    <a:close/>
                    <a:moveTo>
                      <a:pt x="6" y="2541"/>
                    </a:moveTo>
                    <a:lnTo>
                      <a:pt x="6" y="2547"/>
                    </a:lnTo>
                    <a:lnTo>
                      <a:pt x="0" y="2547"/>
                    </a:lnTo>
                    <a:lnTo>
                      <a:pt x="0" y="2541"/>
                    </a:lnTo>
                    <a:lnTo>
                      <a:pt x="6" y="2541"/>
                    </a:lnTo>
                    <a:close/>
                    <a:moveTo>
                      <a:pt x="6" y="2552"/>
                    </a:moveTo>
                    <a:lnTo>
                      <a:pt x="6" y="2558"/>
                    </a:lnTo>
                    <a:lnTo>
                      <a:pt x="0" y="2558"/>
                    </a:lnTo>
                    <a:lnTo>
                      <a:pt x="0" y="2552"/>
                    </a:lnTo>
                    <a:lnTo>
                      <a:pt x="6" y="2552"/>
                    </a:lnTo>
                    <a:close/>
                    <a:moveTo>
                      <a:pt x="6" y="2564"/>
                    </a:moveTo>
                    <a:lnTo>
                      <a:pt x="6" y="2569"/>
                    </a:lnTo>
                    <a:lnTo>
                      <a:pt x="0" y="2569"/>
                    </a:lnTo>
                    <a:lnTo>
                      <a:pt x="0" y="2564"/>
                    </a:lnTo>
                    <a:lnTo>
                      <a:pt x="6" y="2564"/>
                    </a:lnTo>
                    <a:close/>
                    <a:moveTo>
                      <a:pt x="6" y="2575"/>
                    </a:moveTo>
                    <a:lnTo>
                      <a:pt x="6" y="2581"/>
                    </a:lnTo>
                    <a:lnTo>
                      <a:pt x="0" y="2581"/>
                    </a:lnTo>
                    <a:lnTo>
                      <a:pt x="0" y="2575"/>
                    </a:lnTo>
                    <a:lnTo>
                      <a:pt x="6" y="2575"/>
                    </a:lnTo>
                    <a:close/>
                    <a:moveTo>
                      <a:pt x="6" y="2586"/>
                    </a:moveTo>
                    <a:lnTo>
                      <a:pt x="6" y="2592"/>
                    </a:lnTo>
                    <a:lnTo>
                      <a:pt x="0" y="2592"/>
                    </a:lnTo>
                    <a:lnTo>
                      <a:pt x="0" y="2586"/>
                    </a:lnTo>
                    <a:lnTo>
                      <a:pt x="6" y="2586"/>
                    </a:lnTo>
                    <a:close/>
                    <a:moveTo>
                      <a:pt x="6" y="2598"/>
                    </a:moveTo>
                    <a:lnTo>
                      <a:pt x="6" y="2603"/>
                    </a:lnTo>
                    <a:lnTo>
                      <a:pt x="0" y="2603"/>
                    </a:lnTo>
                    <a:lnTo>
                      <a:pt x="0" y="2598"/>
                    </a:lnTo>
                    <a:lnTo>
                      <a:pt x="6" y="2598"/>
                    </a:lnTo>
                    <a:close/>
                    <a:moveTo>
                      <a:pt x="6" y="2609"/>
                    </a:moveTo>
                    <a:lnTo>
                      <a:pt x="6" y="2615"/>
                    </a:lnTo>
                    <a:lnTo>
                      <a:pt x="0" y="2615"/>
                    </a:lnTo>
                    <a:lnTo>
                      <a:pt x="0" y="2609"/>
                    </a:lnTo>
                    <a:lnTo>
                      <a:pt x="6" y="2609"/>
                    </a:lnTo>
                    <a:close/>
                    <a:moveTo>
                      <a:pt x="6" y="2620"/>
                    </a:moveTo>
                    <a:lnTo>
                      <a:pt x="6" y="2626"/>
                    </a:lnTo>
                    <a:lnTo>
                      <a:pt x="0" y="2626"/>
                    </a:lnTo>
                    <a:lnTo>
                      <a:pt x="0" y="2620"/>
                    </a:lnTo>
                    <a:lnTo>
                      <a:pt x="6" y="2620"/>
                    </a:lnTo>
                    <a:close/>
                    <a:moveTo>
                      <a:pt x="6" y="2632"/>
                    </a:moveTo>
                    <a:lnTo>
                      <a:pt x="6" y="2637"/>
                    </a:lnTo>
                    <a:lnTo>
                      <a:pt x="0" y="2637"/>
                    </a:lnTo>
                    <a:lnTo>
                      <a:pt x="0" y="2632"/>
                    </a:lnTo>
                    <a:lnTo>
                      <a:pt x="6" y="2632"/>
                    </a:lnTo>
                    <a:close/>
                    <a:moveTo>
                      <a:pt x="6" y="2643"/>
                    </a:moveTo>
                    <a:lnTo>
                      <a:pt x="6" y="2649"/>
                    </a:lnTo>
                    <a:lnTo>
                      <a:pt x="0" y="2649"/>
                    </a:lnTo>
                    <a:lnTo>
                      <a:pt x="0" y="2643"/>
                    </a:lnTo>
                    <a:lnTo>
                      <a:pt x="6" y="2643"/>
                    </a:lnTo>
                    <a:close/>
                    <a:moveTo>
                      <a:pt x="6" y="2654"/>
                    </a:moveTo>
                    <a:lnTo>
                      <a:pt x="6" y="2660"/>
                    </a:lnTo>
                    <a:lnTo>
                      <a:pt x="0" y="2660"/>
                    </a:lnTo>
                    <a:lnTo>
                      <a:pt x="0" y="2654"/>
                    </a:lnTo>
                    <a:lnTo>
                      <a:pt x="6" y="2654"/>
                    </a:lnTo>
                    <a:close/>
                    <a:moveTo>
                      <a:pt x="6" y="2666"/>
                    </a:moveTo>
                    <a:lnTo>
                      <a:pt x="6" y="2671"/>
                    </a:lnTo>
                    <a:lnTo>
                      <a:pt x="0" y="2671"/>
                    </a:lnTo>
                    <a:lnTo>
                      <a:pt x="0" y="2666"/>
                    </a:lnTo>
                    <a:lnTo>
                      <a:pt x="6" y="2666"/>
                    </a:lnTo>
                    <a:close/>
                    <a:moveTo>
                      <a:pt x="6" y="2677"/>
                    </a:moveTo>
                    <a:lnTo>
                      <a:pt x="6" y="2683"/>
                    </a:lnTo>
                    <a:lnTo>
                      <a:pt x="0" y="2683"/>
                    </a:lnTo>
                    <a:lnTo>
                      <a:pt x="0" y="2677"/>
                    </a:lnTo>
                    <a:lnTo>
                      <a:pt x="6" y="2677"/>
                    </a:lnTo>
                    <a:close/>
                    <a:moveTo>
                      <a:pt x="6" y="2688"/>
                    </a:moveTo>
                    <a:lnTo>
                      <a:pt x="6" y="2694"/>
                    </a:lnTo>
                    <a:lnTo>
                      <a:pt x="0" y="2694"/>
                    </a:lnTo>
                    <a:lnTo>
                      <a:pt x="0" y="2688"/>
                    </a:lnTo>
                    <a:lnTo>
                      <a:pt x="6" y="2688"/>
                    </a:lnTo>
                    <a:close/>
                    <a:moveTo>
                      <a:pt x="6" y="2700"/>
                    </a:moveTo>
                    <a:lnTo>
                      <a:pt x="6" y="2705"/>
                    </a:lnTo>
                    <a:lnTo>
                      <a:pt x="0" y="2705"/>
                    </a:lnTo>
                    <a:lnTo>
                      <a:pt x="0" y="2700"/>
                    </a:lnTo>
                    <a:lnTo>
                      <a:pt x="6" y="2700"/>
                    </a:lnTo>
                    <a:close/>
                    <a:moveTo>
                      <a:pt x="6" y="2711"/>
                    </a:moveTo>
                    <a:lnTo>
                      <a:pt x="6" y="2717"/>
                    </a:lnTo>
                    <a:lnTo>
                      <a:pt x="0" y="2717"/>
                    </a:lnTo>
                    <a:lnTo>
                      <a:pt x="0" y="2711"/>
                    </a:lnTo>
                    <a:lnTo>
                      <a:pt x="6" y="2711"/>
                    </a:lnTo>
                    <a:close/>
                    <a:moveTo>
                      <a:pt x="6" y="2722"/>
                    </a:moveTo>
                    <a:lnTo>
                      <a:pt x="6" y="2728"/>
                    </a:lnTo>
                    <a:lnTo>
                      <a:pt x="0" y="2728"/>
                    </a:lnTo>
                    <a:lnTo>
                      <a:pt x="0" y="2722"/>
                    </a:lnTo>
                    <a:lnTo>
                      <a:pt x="6" y="2722"/>
                    </a:lnTo>
                    <a:close/>
                    <a:moveTo>
                      <a:pt x="6" y="2734"/>
                    </a:moveTo>
                    <a:lnTo>
                      <a:pt x="6" y="2740"/>
                    </a:lnTo>
                    <a:lnTo>
                      <a:pt x="0" y="2740"/>
                    </a:lnTo>
                    <a:lnTo>
                      <a:pt x="0" y="2734"/>
                    </a:lnTo>
                    <a:lnTo>
                      <a:pt x="6" y="2734"/>
                    </a:lnTo>
                    <a:close/>
                    <a:moveTo>
                      <a:pt x="6" y="2745"/>
                    </a:moveTo>
                    <a:lnTo>
                      <a:pt x="6" y="2751"/>
                    </a:lnTo>
                    <a:lnTo>
                      <a:pt x="0" y="2751"/>
                    </a:lnTo>
                    <a:lnTo>
                      <a:pt x="0" y="2745"/>
                    </a:lnTo>
                    <a:lnTo>
                      <a:pt x="6" y="2745"/>
                    </a:lnTo>
                    <a:close/>
                    <a:moveTo>
                      <a:pt x="6" y="2757"/>
                    </a:moveTo>
                    <a:lnTo>
                      <a:pt x="6" y="2762"/>
                    </a:lnTo>
                    <a:lnTo>
                      <a:pt x="0" y="2762"/>
                    </a:lnTo>
                    <a:lnTo>
                      <a:pt x="0" y="2757"/>
                    </a:lnTo>
                    <a:lnTo>
                      <a:pt x="6" y="2757"/>
                    </a:lnTo>
                    <a:close/>
                    <a:moveTo>
                      <a:pt x="6" y="2768"/>
                    </a:moveTo>
                    <a:lnTo>
                      <a:pt x="6" y="2774"/>
                    </a:lnTo>
                    <a:lnTo>
                      <a:pt x="0" y="2774"/>
                    </a:lnTo>
                    <a:lnTo>
                      <a:pt x="0" y="2768"/>
                    </a:lnTo>
                    <a:lnTo>
                      <a:pt x="6" y="2768"/>
                    </a:lnTo>
                    <a:close/>
                    <a:moveTo>
                      <a:pt x="6" y="2779"/>
                    </a:moveTo>
                    <a:lnTo>
                      <a:pt x="6" y="2785"/>
                    </a:lnTo>
                    <a:lnTo>
                      <a:pt x="0" y="2785"/>
                    </a:lnTo>
                    <a:lnTo>
                      <a:pt x="0" y="2779"/>
                    </a:lnTo>
                    <a:lnTo>
                      <a:pt x="6" y="2779"/>
                    </a:lnTo>
                    <a:close/>
                    <a:moveTo>
                      <a:pt x="6" y="2791"/>
                    </a:moveTo>
                    <a:lnTo>
                      <a:pt x="6" y="2796"/>
                    </a:lnTo>
                    <a:lnTo>
                      <a:pt x="0" y="2796"/>
                    </a:lnTo>
                    <a:lnTo>
                      <a:pt x="0" y="2791"/>
                    </a:lnTo>
                    <a:lnTo>
                      <a:pt x="6" y="2791"/>
                    </a:lnTo>
                    <a:close/>
                    <a:moveTo>
                      <a:pt x="6" y="2802"/>
                    </a:moveTo>
                    <a:lnTo>
                      <a:pt x="6" y="2808"/>
                    </a:lnTo>
                    <a:lnTo>
                      <a:pt x="0" y="2808"/>
                    </a:lnTo>
                    <a:lnTo>
                      <a:pt x="0" y="2802"/>
                    </a:lnTo>
                    <a:lnTo>
                      <a:pt x="6" y="2802"/>
                    </a:lnTo>
                    <a:close/>
                    <a:moveTo>
                      <a:pt x="6" y="2813"/>
                    </a:moveTo>
                    <a:lnTo>
                      <a:pt x="6" y="2819"/>
                    </a:lnTo>
                    <a:lnTo>
                      <a:pt x="0" y="2819"/>
                    </a:lnTo>
                    <a:lnTo>
                      <a:pt x="0" y="2813"/>
                    </a:lnTo>
                    <a:lnTo>
                      <a:pt x="6" y="2813"/>
                    </a:lnTo>
                    <a:close/>
                    <a:moveTo>
                      <a:pt x="6" y="2825"/>
                    </a:moveTo>
                    <a:lnTo>
                      <a:pt x="6" y="2830"/>
                    </a:lnTo>
                    <a:lnTo>
                      <a:pt x="0" y="2830"/>
                    </a:lnTo>
                    <a:lnTo>
                      <a:pt x="0" y="2825"/>
                    </a:lnTo>
                    <a:lnTo>
                      <a:pt x="6" y="2825"/>
                    </a:lnTo>
                    <a:close/>
                    <a:moveTo>
                      <a:pt x="6" y="2836"/>
                    </a:moveTo>
                    <a:lnTo>
                      <a:pt x="6" y="2842"/>
                    </a:lnTo>
                    <a:lnTo>
                      <a:pt x="0" y="2842"/>
                    </a:lnTo>
                    <a:lnTo>
                      <a:pt x="0" y="2836"/>
                    </a:lnTo>
                    <a:lnTo>
                      <a:pt x="6" y="2836"/>
                    </a:lnTo>
                    <a:close/>
                    <a:moveTo>
                      <a:pt x="6" y="2847"/>
                    </a:moveTo>
                    <a:lnTo>
                      <a:pt x="6" y="2853"/>
                    </a:lnTo>
                    <a:lnTo>
                      <a:pt x="0" y="2853"/>
                    </a:lnTo>
                    <a:lnTo>
                      <a:pt x="0" y="2847"/>
                    </a:lnTo>
                    <a:lnTo>
                      <a:pt x="6" y="2847"/>
                    </a:lnTo>
                    <a:close/>
                    <a:moveTo>
                      <a:pt x="6" y="2859"/>
                    </a:moveTo>
                    <a:lnTo>
                      <a:pt x="6" y="2864"/>
                    </a:lnTo>
                    <a:lnTo>
                      <a:pt x="0" y="2864"/>
                    </a:lnTo>
                    <a:lnTo>
                      <a:pt x="0" y="2859"/>
                    </a:lnTo>
                    <a:lnTo>
                      <a:pt x="6" y="2859"/>
                    </a:lnTo>
                    <a:close/>
                    <a:moveTo>
                      <a:pt x="6" y="2870"/>
                    </a:moveTo>
                    <a:lnTo>
                      <a:pt x="6" y="2876"/>
                    </a:lnTo>
                    <a:lnTo>
                      <a:pt x="0" y="2876"/>
                    </a:lnTo>
                    <a:lnTo>
                      <a:pt x="0" y="2870"/>
                    </a:lnTo>
                    <a:lnTo>
                      <a:pt x="6" y="2870"/>
                    </a:lnTo>
                    <a:close/>
                    <a:moveTo>
                      <a:pt x="6" y="2881"/>
                    </a:moveTo>
                    <a:lnTo>
                      <a:pt x="6" y="2887"/>
                    </a:lnTo>
                    <a:lnTo>
                      <a:pt x="0" y="2887"/>
                    </a:lnTo>
                    <a:lnTo>
                      <a:pt x="0" y="2881"/>
                    </a:lnTo>
                    <a:lnTo>
                      <a:pt x="6" y="2881"/>
                    </a:lnTo>
                    <a:close/>
                    <a:moveTo>
                      <a:pt x="6" y="2893"/>
                    </a:moveTo>
                    <a:lnTo>
                      <a:pt x="6" y="2898"/>
                    </a:lnTo>
                    <a:lnTo>
                      <a:pt x="0" y="2898"/>
                    </a:lnTo>
                    <a:lnTo>
                      <a:pt x="0" y="2893"/>
                    </a:lnTo>
                    <a:lnTo>
                      <a:pt x="6" y="2893"/>
                    </a:lnTo>
                    <a:close/>
                    <a:moveTo>
                      <a:pt x="6" y="2904"/>
                    </a:moveTo>
                    <a:lnTo>
                      <a:pt x="6" y="2910"/>
                    </a:lnTo>
                    <a:lnTo>
                      <a:pt x="0" y="2910"/>
                    </a:lnTo>
                    <a:lnTo>
                      <a:pt x="0" y="2904"/>
                    </a:lnTo>
                    <a:lnTo>
                      <a:pt x="6" y="2904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CCCCCC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5" name="Rectangle 77"/>
              <p:cNvSpPr>
                <a:spLocks noChangeArrowheads="1"/>
              </p:cNvSpPr>
              <p:nvPr/>
            </p:nvSpPr>
            <p:spPr bwMode="auto">
              <a:xfrm>
                <a:off x="790" y="778"/>
                <a:ext cx="3091" cy="312"/>
              </a:xfrm>
              <a:prstGeom prst="rect">
                <a:avLst/>
              </a:prstGeom>
              <a:solidFill>
                <a:srgbClr val="FD0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6" name="Rectangle 78"/>
              <p:cNvSpPr>
                <a:spLocks noChangeArrowheads="1"/>
              </p:cNvSpPr>
              <p:nvPr/>
            </p:nvSpPr>
            <p:spPr bwMode="auto">
              <a:xfrm>
                <a:off x="3876" y="778"/>
                <a:ext cx="1333" cy="312"/>
              </a:xfrm>
              <a:prstGeom prst="rect">
                <a:avLst/>
              </a:prstGeom>
              <a:solidFill>
                <a:srgbClr val="468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7" name="Rectangle 79"/>
              <p:cNvSpPr>
                <a:spLocks noChangeArrowheads="1"/>
              </p:cNvSpPr>
              <p:nvPr/>
            </p:nvSpPr>
            <p:spPr bwMode="auto">
              <a:xfrm>
                <a:off x="790" y="1163"/>
                <a:ext cx="2212" cy="318"/>
              </a:xfrm>
              <a:prstGeom prst="rect">
                <a:avLst/>
              </a:prstGeom>
              <a:solidFill>
                <a:srgbClr val="FD0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8" name="Rectangle 80"/>
              <p:cNvSpPr>
                <a:spLocks noChangeArrowheads="1"/>
              </p:cNvSpPr>
              <p:nvPr/>
            </p:nvSpPr>
            <p:spPr bwMode="auto">
              <a:xfrm>
                <a:off x="2996" y="1163"/>
                <a:ext cx="1770" cy="318"/>
              </a:xfrm>
              <a:prstGeom prst="rect">
                <a:avLst/>
              </a:prstGeom>
              <a:solidFill>
                <a:srgbClr val="468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9" name="Rectangle 81"/>
              <p:cNvSpPr>
                <a:spLocks noChangeArrowheads="1"/>
              </p:cNvSpPr>
              <p:nvPr/>
            </p:nvSpPr>
            <p:spPr bwMode="auto">
              <a:xfrm>
                <a:off x="790" y="1555"/>
                <a:ext cx="1327" cy="312"/>
              </a:xfrm>
              <a:prstGeom prst="rect">
                <a:avLst/>
              </a:prstGeom>
              <a:solidFill>
                <a:srgbClr val="FD0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0" name="Rectangle 82"/>
              <p:cNvSpPr>
                <a:spLocks noChangeArrowheads="1"/>
              </p:cNvSpPr>
              <p:nvPr/>
            </p:nvSpPr>
            <p:spPr bwMode="auto">
              <a:xfrm>
                <a:off x="2111" y="1555"/>
                <a:ext cx="891" cy="312"/>
              </a:xfrm>
              <a:prstGeom prst="rect">
                <a:avLst/>
              </a:prstGeom>
              <a:solidFill>
                <a:srgbClr val="A5D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1" name="Rectangle 83"/>
              <p:cNvSpPr>
                <a:spLocks noChangeArrowheads="1"/>
              </p:cNvSpPr>
              <p:nvPr/>
            </p:nvSpPr>
            <p:spPr bwMode="auto">
              <a:xfrm>
                <a:off x="2996" y="1555"/>
                <a:ext cx="1328" cy="312"/>
              </a:xfrm>
              <a:prstGeom prst="rect">
                <a:avLst/>
              </a:prstGeom>
              <a:solidFill>
                <a:srgbClr val="B97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2" name="Rectangle 84"/>
              <p:cNvSpPr>
                <a:spLocks noChangeArrowheads="1"/>
              </p:cNvSpPr>
              <p:nvPr/>
            </p:nvSpPr>
            <p:spPr bwMode="auto">
              <a:xfrm>
                <a:off x="790" y="1940"/>
                <a:ext cx="1327" cy="312"/>
              </a:xfrm>
              <a:prstGeom prst="rect">
                <a:avLst/>
              </a:prstGeom>
              <a:solidFill>
                <a:srgbClr val="FD0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3" name="Rectangle 85"/>
              <p:cNvSpPr>
                <a:spLocks noChangeArrowheads="1"/>
              </p:cNvSpPr>
              <p:nvPr/>
            </p:nvSpPr>
            <p:spPr bwMode="auto">
              <a:xfrm>
                <a:off x="2111" y="1940"/>
                <a:ext cx="891" cy="312"/>
              </a:xfrm>
              <a:prstGeom prst="rect">
                <a:avLst/>
              </a:prstGeom>
              <a:solidFill>
                <a:srgbClr val="468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4" name="Rectangle 86"/>
              <p:cNvSpPr>
                <a:spLocks noChangeArrowheads="1"/>
              </p:cNvSpPr>
              <p:nvPr/>
            </p:nvSpPr>
            <p:spPr bwMode="auto">
              <a:xfrm>
                <a:off x="2996" y="1940"/>
                <a:ext cx="443" cy="312"/>
              </a:xfrm>
              <a:prstGeom prst="rect">
                <a:avLst/>
              </a:prstGeom>
              <a:solidFill>
                <a:srgbClr val="B97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5" name="Rectangle 87"/>
              <p:cNvSpPr>
                <a:spLocks noChangeArrowheads="1"/>
              </p:cNvSpPr>
              <p:nvPr/>
            </p:nvSpPr>
            <p:spPr bwMode="auto">
              <a:xfrm>
                <a:off x="790" y="2326"/>
                <a:ext cx="2212" cy="312"/>
              </a:xfrm>
              <a:prstGeom prst="rect">
                <a:avLst/>
              </a:prstGeom>
              <a:solidFill>
                <a:srgbClr val="FD0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6" name="Rectangle 88"/>
              <p:cNvSpPr>
                <a:spLocks noChangeArrowheads="1"/>
              </p:cNvSpPr>
              <p:nvPr/>
            </p:nvSpPr>
            <p:spPr bwMode="auto">
              <a:xfrm>
                <a:off x="2996" y="2326"/>
                <a:ext cx="443" cy="312"/>
              </a:xfrm>
              <a:prstGeom prst="rect">
                <a:avLst/>
              </a:prstGeom>
              <a:solidFill>
                <a:srgbClr val="A5D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7" name="Rectangle 89"/>
              <p:cNvSpPr>
                <a:spLocks noChangeArrowheads="1"/>
              </p:cNvSpPr>
              <p:nvPr/>
            </p:nvSpPr>
            <p:spPr bwMode="auto">
              <a:xfrm>
                <a:off x="790" y="2712"/>
                <a:ext cx="1327" cy="317"/>
              </a:xfrm>
              <a:prstGeom prst="rect">
                <a:avLst/>
              </a:prstGeom>
              <a:solidFill>
                <a:srgbClr val="FD02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8" name="Rectangle 90"/>
              <p:cNvSpPr>
                <a:spLocks noChangeArrowheads="1"/>
              </p:cNvSpPr>
              <p:nvPr/>
            </p:nvSpPr>
            <p:spPr bwMode="auto">
              <a:xfrm>
                <a:off x="2111" y="2712"/>
                <a:ext cx="448" cy="317"/>
              </a:xfrm>
              <a:prstGeom prst="rect">
                <a:avLst/>
              </a:prstGeom>
              <a:solidFill>
                <a:srgbClr val="468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9" name="Rectangle 91"/>
              <p:cNvSpPr>
                <a:spLocks noChangeArrowheads="1"/>
              </p:cNvSpPr>
              <p:nvPr/>
            </p:nvSpPr>
            <p:spPr bwMode="auto">
              <a:xfrm>
                <a:off x="790" y="3103"/>
                <a:ext cx="885" cy="312"/>
              </a:xfrm>
              <a:prstGeom prst="rect">
                <a:avLst/>
              </a:prstGeom>
              <a:solidFill>
                <a:srgbClr val="B97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0" name="Line 92"/>
              <p:cNvSpPr>
                <a:spLocks noChangeShapeType="1"/>
              </p:cNvSpPr>
              <p:nvPr/>
            </p:nvSpPr>
            <p:spPr bwMode="auto">
              <a:xfrm>
                <a:off x="3876" y="778"/>
                <a:ext cx="0" cy="30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1" name="Line 93"/>
              <p:cNvSpPr>
                <a:spLocks noChangeShapeType="1"/>
              </p:cNvSpPr>
              <p:nvPr/>
            </p:nvSpPr>
            <p:spPr bwMode="auto">
              <a:xfrm>
                <a:off x="2996" y="1163"/>
                <a:ext cx="0" cy="312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2" name="Line 94"/>
              <p:cNvSpPr>
                <a:spLocks noChangeShapeType="1"/>
              </p:cNvSpPr>
              <p:nvPr/>
            </p:nvSpPr>
            <p:spPr bwMode="auto">
              <a:xfrm>
                <a:off x="2111" y="1555"/>
                <a:ext cx="0" cy="30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3" name="Line 95"/>
              <p:cNvSpPr>
                <a:spLocks noChangeShapeType="1"/>
              </p:cNvSpPr>
              <p:nvPr/>
            </p:nvSpPr>
            <p:spPr bwMode="auto">
              <a:xfrm>
                <a:off x="2996" y="1555"/>
                <a:ext cx="0" cy="30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4" name="Line 96"/>
              <p:cNvSpPr>
                <a:spLocks noChangeShapeType="1"/>
              </p:cNvSpPr>
              <p:nvPr/>
            </p:nvSpPr>
            <p:spPr bwMode="auto">
              <a:xfrm>
                <a:off x="2111" y="1940"/>
                <a:ext cx="0" cy="307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5" name="Line 97"/>
              <p:cNvSpPr>
                <a:spLocks noChangeShapeType="1"/>
              </p:cNvSpPr>
              <p:nvPr/>
            </p:nvSpPr>
            <p:spPr bwMode="auto">
              <a:xfrm>
                <a:off x="2996" y="1940"/>
                <a:ext cx="0" cy="307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6" name="Line 98"/>
              <p:cNvSpPr>
                <a:spLocks noChangeShapeType="1"/>
              </p:cNvSpPr>
              <p:nvPr/>
            </p:nvSpPr>
            <p:spPr bwMode="auto">
              <a:xfrm>
                <a:off x="2996" y="2326"/>
                <a:ext cx="0" cy="306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7" name="Line 99"/>
              <p:cNvSpPr>
                <a:spLocks noChangeShapeType="1"/>
              </p:cNvSpPr>
              <p:nvPr/>
            </p:nvSpPr>
            <p:spPr bwMode="auto">
              <a:xfrm>
                <a:off x="2111" y="2712"/>
                <a:ext cx="0" cy="312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8" name="Line 100"/>
              <p:cNvSpPr>
                <a:spLocks noChangeShapeType="1"/>
              </p:cNvSpPr>
              <p:nvPr/>
            </p:nvSpPr>
            <p:spPr bwMode="auto">
              <a:xfrm>
                <a:off x="784" y="641"/>
                <a:ext cx="0" cy="290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59" name="Rectangle 101"/>
              <p:cNvSpPr>
                <a:spLocks noChangeArrowheads="1"/>
              </p:cNvSpPr>
              <p:nvPr/>
            </p:nvSpPr>
            <p:spPr bwMode="auto">
              <a:xfrm>
                <a:off x="5203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60" name="Picture 1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1" name="Rectangle 103"/>
              <p:cNvSpPr>
                <a:spLocks noChangeArrowheads="1"/>
              </p:cNvSpPr>
              <p:nvPr/>
            </p:nvSpPr>
            <p:spPr bwMode="auto">
              <a:xfrm>
                <a:off x="5203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62" name="Rectangle 104"/>
              <p:cNvSpPr>
                <a:spLocks noChangeArrowheads="1"/>
              </p:cNvSpPr>
              <p:nvPr/>
            </p:nvSpPr>
            <p:spPr bwMode="auto">
              <a:xfrm>
                <a:off x="5209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63" name="Picture 1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4" name="Rectangle 106"/>
              <p:cNvSpPr>
                <a:spLocks noChangeArrowheads="1"/>
              </p:cNvSpPr>
              <p:nvPr/>
            </p:nvSpPr>
            <p:spPr bwMode="auto">
              <a:xfrm>
                <a:off x="5209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65" name="Rectangle 107"/>
              <p:cNvSpPr>
                <a:spLocks noChangeArrowheads="1"/>
              </p:cNvSpPr>
              <p:nvPr/>
            </p:nvSpPr>
            <p:spPr bwMode="auto">
              <a:xfrm>
                <a:off x="5214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66" name="Picture 10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7" name="Rectangle 109"/>
              <p:cNvSpPr>
                <a:spLocks noChangeArrowheads="1"/>
              </p:cNvSpPr>
              <p:nvPr/>
            </p:nvSpPr>
            <p:spPr bwMode="auto">
              <a:xfrm>
                <a:off x="5214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68" name="Rectangle 110"/>
              <p:cNvSpPr>
                <a:spLocks noChangeArrowheads="1"/>
              </p:cNvSpPr>
              <p:nvPr/>
            </p:nvSpPr>
            <p:spPr bwMode="auto">
              <a:xfrm>
                <a:off x="5220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69" name="Picture 1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0" name="Rectangle 112"/>
              <p:cNvSpPr>
                <a:spLocks noChangeArrowheads="1"/>
              </p:cNvSpPr>
              <p:nvPr/>
            </p:nvSpPr>
            <p:spPr bwMode="auto">
              <a:xfrm>
                <a:off x="5220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71" name="Rectangle 113"/>
              <p:cNvSpPr>
                <a:spLocks noChangeArrowheads="1"/>
              </p:cNvSpPr>
              <p:nvPr/>
            </p:nvSpPr>
            <p:spPr bwMode="auto">
              <a:xfrm>
                <a:off x="5226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72" name="Picture 1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6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3" name="Rectangle 115"/>
              <p:cNvSpPr>
                <a:spLocks noChangeArrowheads="1"/>
              </p:cNvSpPr>
              <p:nvPr/>
            </p:nvSpPr>
            <p:spPr bwMode="auto">
              <a:xfrm>
                <a:off x="5226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74" name="Rectangle 116"/>
              <p:cNvSpPr>
                <a:spLocks noChangeArrowheads="1"/>
              </p:cNvSpPr>
              <p:nvPr/>
            </p:nvSpPr>
            <p:spPr bwMode="auto">
              <a:xfrm>
                <a:off x="5231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75" name="Picture 1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6" name="Rectangle 118"/>
              <p:cNvSpPr>
                <a:spLocks noChangeArrowheads="1"/>
              </p:cNvSpPr>
              <p:nvPr/>
            </p:nvSpPr>
            <p:spPr bwMode="auto">
              <a:xfrm>
                <a:off x="5231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77" name="Rectangle 119"/>
              <p:cNvSpPr>
                <a:spLocks noChangeArrowheads="1"/>
              </p:cNvSpPr>
              <p:nvPr/>
            </p:nvSpPr>
            <p:spPr bwMode="auto">
              <a:xfrm>
                <a:off x="5237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78" name="Picture 12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9" name="Rectangle 121"/>
              <p:cNvSpPr>
                <a:spLocks noChangeArrowheads="1"/>
              </p:cNvSpPr>
              <p:nvPr/>
            </p:nvSpPr>
            <p:spPr bwMode="auto">
              <a:xfrm>
                <a:off x="5237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80" name="Rectangle 122"/>
              <p:cNvSpPr>
                <a:spLocks noChangeArrowheads="1"/>
              </p:cNvSpPr>
              <p:nvPr/>
            </p:nvSpPr>
            <p:spPr bwMode="auto">
              <a:xfrm>
                <a:off x="5243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81" name="Picture 12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3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82" name="Rectangle 124"/>
              <p:cNvSpPr>
                <a:spLocks noChangeArrowheads="1"/>
              </p:cNvSpPr>
              <p:nvPr/>
            </p:nvSpPr>
            <p:spPr bwMode="auto">
              <a:xfrm>
                <a:off x="5243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83" name="Rectangle 125"/>
              <p:cNvSpPr>
                <a:spLocks noChangeArrowheads="1"/>
              </p:cNvSpPr>
              <p:nvPr/>
            </p:nvSpPr>
            <p:spPr bwMode="auto">
              <a:xfrm>
                <a:off x="5248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84" name="Picture 12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8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85" name="Rectangle 127"/>
              <p:cNvSpPr>
                <a:spLocks noChangeArrowheads="1"/>
              </p:cNvSpPr>
              <p:nvPr/>
            </p:nvSpPr>
            <p:spPr bwMode="auto">
              <a:xfrm>
                <a:off x="5248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86" name="Rectangle 128"/>
              <p:cNvSpPr>
                <a:spLocks noChangeArrowheads="1"/>
              </p:cNvSpPr>
              <p:nvPr/>
            </p:nvSpPr>
            <p:spPr bwMode="auto">
              <a:xfrm>
                <a:off x="5254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87" name="Picture 1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88" name="Rectangle 130"/>
              <p:cNvSpPr>
                <a:spLocks noChangeArrowheads="1"/>
              </p:cNvSpPr>
              <p:nvPr/>
            </p:nvSpPr>
            <p:spPr bwMode="auto">
              <a:xfrm>
                <a:off x="5254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89" name="Rectangle 131"/>
              <p:cNvSpPr>
                <a:spLocks noChangeArrowheads="1"/>
              </p:cNvSpPr>
              <p:nvPr/>
            </p:nvSpPr>
            <p:spPr bwMode="auto">
              <a:xfrm>
                <a:off x="5260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90" name="Picture 13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0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1" name="Rectangle 133"/>
              <p:cNvSpPr>
                <a:spLocks noChangeArrowheads="1"/>
              </p:cNvSpPr>
              <p:nvPr/>
            </p:nvSpPr>
            <p:spPr bwMode="auto">
              <a:xfrm>
                <a:off x="5260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92" name="Rectangle 134"/>
              <p:cNvSpPr>
                <a:spLocks noChangeArrowheads="1"/>
              </p:cNvSpPr>
              <p:nvPr/>
            </p:nvSpPr>
            <p:spPr bwMode="auto">
              <a:xfrm>
                <a:off x="5265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93" name="Picture 13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4" name="Rectangle 136"/>
              <p:cNvSpPr>
                <a:spLocks noChangeArrowheads="1"/>
              </p:cNvSpPr>
              <p:nvPr/>
            </p:nvSpPr>
            <p:spPr bwMode="auto">
              <a:xfrm>
                <a:off x="5265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95" name="Rectangle 137"/>
              <p:cNvSpPr>
                <a:spLocks noChangeArrowheads="1"/>
              </p:cNvSpPr>
              <p:nvPr/>
            </p:nvSpPr>
            <p:spPr bwMode="auto">
              <a:xfrm>
                <a:off x="5271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96" name="Picture 13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7" name="Rectangle 139"/>
              <p:cNvSpPr>
                <a:spLocks noChangeArrowheads="1"/>
              </p:cNvSpPr>
              <p:nvPr/>
            </p:nvSpPr>
            <p:spPr bwMode="auto">
              <a:xfrm>
                <a:off x="5271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98" name="Rectangle 140"/>
              <p:cNvSpPr>
                <a:spLocks noChangeArrowheads="1"/>
              </p:cNvSpPr>
              <p:nvPr/>
            </p:nvSpPr>
            <p:spPr bwMode="auto">
              <a:xfrm>
                <a:off x="5277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499" name="Picture 14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00" name="Rectangle 142"/>
              <p:cNvSpPr>
                <a:spLocks noChangeArrowheads="1"/>
              </p:cNvSpPr>
              <p:nvPr/>
            </p:nvSpPr>
            <p:spPr bwMode="auto">
              <a:xfrm>
                <a:off x="5277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01" name="Rectangle 143"/>
              <p:cNvSpPr>
                <a:spLocks noChangeArrowheads="1"/>
              </p:cNvSpPr>
              <p:nvPr/>
            </p:nvSpPr>
            <p:spPr bwMode="auto">
              <a:xfrm>
                <a:off x="5282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02" name="Picture 14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03" name="Rectangle 145"/>
              <p:cNvSpPr>
                <a:spLocks noChangeArrowheads="1"/>
              </p:cNvSpPr>
              <p:nvPr/>
            </p:nvSpPr>
            <p:spPr bwMode="auto">
              <a:xfrm>
                <a:off x="5282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04" name="Rectangle 146"/>
              <p:cNvSpPr>
                <a:spLocks noChangeArrowheads="1"/>
              </p:cNvSpPr>
              <p:nvPr/>
            </p:nvSpPr>
            <p:spPr bwMode="auto">
              <a:xfrm>
                <a:off x="5288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05" name="Picture 14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8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06" name="Rectangle 148"/>
              <p:cNvSpPr>
                <a:spLocks noChangeArrowheads="1"/>
              </p:cNvSpPr>
              <p:nvPr/>
            </p:nvSpPr>
            <p:spPr bwMode="auto">
              <a:xfrm>
                <a:off x="5288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07" name="Rectangle 149"/>
              <p:cNvSpPr>
                <a:spLocks noChangeArrowheads="1"/>
              </p:cNvSpPr>
              <p:nvPr/>
            </p:nvSpPr>
            <p:spPr bwMode="auto">
              <a:xfrm>
                <a:off x="5294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08" name="Picture 15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09" name="Rectangle 151"/>
              <p:cNvSpPr>
                <a:spLocks noChangeArrowheads="1"/>
              </p:cNvSpPr>
              <p:nvPr/>
            </p:nvSpPr>
            <p:spPr bwMode="auto">
              <a:xfrm>
                <a:off x="5294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10" name="Rectangle 152"/>
              <p:cNvSpPr>
                <a:spLocks noChangeArrowheads="1"/>
              </p:cNvSpPr>
              <p:nvPr/>
            </p:nvSpPr>
            <p:spPr bwMode="auto">
              <a:xfrm>
                <a:off x="5299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11" name="Picture 15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9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12" name="Rectangle 154"/>
              <p:cNvSpPr>
                <a:spLocks noChangeArrowheads="1"/>
              </p:cNvSpPr>
              <p:nvPr/>
            </p:nvSpPr>
            <p:spPr bwMode="auto">
              <a:xfrm>
                <a:off x="5299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13" name="Rectangle 155"/>
              <p:cNvSpPr>
                <a:spLocks noChangeArrowheads="1"/>
              </p:cNvSpPr>
              <p:nvPr/>
            </p:nvSpPr>
            <p:spPr bwMode="auto">
              <a:xfrm>
                <a:off x="5305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14" name="Picture 15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15" name="Rectangle 157"/>
              <p:cNvSpPr>
                <a:spLocks noChangeArrowheads="1"/>
              </p:cNvSpPr>
              <p:nvPr/>
            </p:nvSpPr>
            <p:spPr bwMode="auto">
              <a:xfrm>
                <a:off x="5305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16" name="Rectangle 158"/>
              <p:cNvSpPr>
                <a:spLocks noChangeArrowheads="1"/>
              </p:cNvSpPr>
              <p:nvPr/>
            </p:nvSpPr>
            <p:spPr bwMode="auto">
              <a:xfrm>
                <a:off x="5311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17" name="Picture 159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1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18" name="Rectangle 160"/>
              <p:cNvSpPr>
                <a:spLocks noChangeArrowheads="1"/>
              </p:cNvSpPr>
              <p:nvPr/>
            </p:nvSpPr>
            <p:spPr bwMode="auto">
              <a:xfrm>
                <a:off x="5311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19" name="Rectangle 161"/>
              <p:cNvSpPr>
                <a:spLocks noChangeArrowheads="1"/>
              </p:cNvSpPr>
              <p:nvPr/>
            </p:nvSpPr>
            <p:spPr bwMode="auto">
              <a:xfrm>
                <a:off x="5316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20" name="Picture 16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6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21" name="Rectangle 163"/>
              <p:cNvSpPr>
                <a:spLocks noChangeArrowheads="1"/>
              </p:cNvSpPr>
              <p:nvPr/>
            </p:nvSpPr>
            <p:spPr bwMode="auto">
              <a:xfrm>
                <a:off x="5316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22" name="Rectangle 164"/>
              <p:cNvSpPr>
                <a:spLocks noChangeArrowheads="1"/>
              </p:cNvSpPr>
              <p:nvPr/>
            </p:nvSpPr>
            <p:spPr bwMode="auto">
              <a:xfrm>
                <a:off x="5322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23" name="Picture 165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24" name="Rectangle 166"/>
              <p:cNvSpPr>
                <a:spLocks noChangeArrowheads="1"/>
              </p:cNvSpPr>
              <p:nvPr/>
            </p:nvSpPr>
            <p:spPr bwMode="auto">
              <a:xfrm>
                <a:off x="5322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25" name="Rectangle 167"/>
              <p:cNvSpPr>
                <a:spLocks noChangeArrowheads="1"/>
              </p:cNvSpPr>
              <p:nvPr/>
            </p:nvSpPr>
            <p:spPr bwMode="auto">
              <a:xfrm>
                <a:off x="5328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26" name="Picture 168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27" name="Rectangle 169"/>
              <p:cNvSpPr>
                <a:spLocks noChangeArrowheads="1"/>
              </p:cNvSpPr>
              <p:nvPr/>
            </p:nvSpPr>
            <p:spPr bwMode="auto">
              <a:xfrm>
                <a:off x="5328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28" name="Rectangle 170"/>
              <p:cNvSpPr>
                <a:spLocks noChangeArrowheads="1"/>
              </p:cNvSpPr>
              <p:nvPr/>
            </p:nvSpPr>
            <p:spPr bwMode="auto">
              <a:xfrm>
                <a:off x="5333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29" name="Picture 171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30" name="Rectangle 172"/>
              <p:cNvSpPr>
                <a:spLocks noChangeArrowheads="1"/>
              </p:cNvSpPr>
              <p:nvPr/>
            </p:nvSpPr>
            <p:spPr bwMode="auto">
              <a:xfrm>
                <a:off x="5333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31" name="Rectangle 173"/>
              <p:cNvSpPr>
                <a:spLocks noChangeArrowheads="1"/>
              </p:cNvSpPr>
              <p:nvPr/>
            </p:nvSpPr>
            <p:spPr bwMode="auto">
              <a:xfrm>
                <a:off x="5339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32" name="Picture 174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33" name="Rectangle 175"/>
              <p:cNvSpPr>
                <a:spLocks noChangeArrowheads="1"/>
              </p:cNvSpPr>
              <p:nvPr/>
            </p:nvSpPr>
            <p:spPr bwMode="auto">
              <a:xfrm>
                <a:off x="5339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34" name="Rectangle 176"/>
              <p:cNvSpPr>
                <a:spLocks noChangeArrowheads="1"/>
              </p:cNvSpPr>
              <p:nvPr/>
            </p:nvSpPr>
            <p:spPr bwMode="auto">
              <a:xfrm>
                <a:off x="5345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35" name="Picture 177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36" name="Rectangle 178"/>
              <p:cNvSpPr>
                <a:spLocks noChangeArrowheads="1"/>
              </p:cNvSpPr>
              <p:nvPr/>
            </p:nvSpPr>
            <p:spPr bwMode="auto">
              <a:xfrm>
                <a:off x="5345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37" name="Rectangle 179"/>
              <p:cNvSpPr>
                <a:spLocks noChangeArrowheads="1"/>
              </p:cNvSpPr>
              <p:nvPr/>
            </p:nvSpPr>
            <p:spPr bwMode="auto">
              <a:xfrm>
                <a:off x="5350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38" name="Picture 180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0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39" name="Rectangle 181"/>
              <p:cNvSpPr>
                <a:spLocks noChangeArrowheads="1"/>
              </p:cNvSpPr>
              <p:nvPr/>
            </p:nvSpPr>
            <p:spPr bwMode="auto">
              <a:xfrm>
                <a:off x="5350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40" name="Rectangle 182"/>
              <p:cNvSpPr>
                <a:spLocks noChangeArrowheads="1"/>
              </p:cNvSpPr>
              <p:nvPr/>
            </p:nvSpPr>
            <p:spPr bwMode="auto">
              <a:xfrm>
                <a:off x="5356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41" name="Picture 18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42" name="Rectangle 184"/>
              <p:cNvSpPr>
                <a:spLocks noChangeArrowheads="1"/>
              </p:cNvSpPr>
              <p:nvPr/>
            </p:nvSpPr>
            <p:spPr bwMode="auto">
              <a:xfrm>
                <a:off x="5356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43" name="Rectangle 185"/>
              <p:cNvSpPr>
                <a:spLocks noChangeArrowheads="1"/>
              </p:cNvSpPr>
              <p:nvPr/>
            </p:nvSpPr>
            <p:spPr bwMode="auto">
              <a:xfrm>
                <a:off x="5362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44" name="Picture 186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45" name="Rectangle 187"/>
              <p:cNvSpPr>
                <a:spLocks noChangeArrowheads="1"/>
              </p:cNvSpPr>
              <p:nvPr/>
            </p:nvSpPr>
            <p:spPr bwMode="auto">
              <a:xfrm>
                <a:off x="5362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46" name="Rectangle 188"/>
              <p:cNvSpPr>
                <a:spLocks noChangeArrowheads="1"/>
              </p:cNvSpPr>
              <p:nvPr/>
            </p:nvSpPr>
            <p:spPr bwMode="auto">
              <a:xfrm>
                <a:off x="5367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47" name="Picture 189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48" name="Rectangle 190"/>
              <p:cNvSpPr>
                <a:spLocks noChangeArrowheads="1"/>
              </p:cNvSpPr>
              <p:nvPr/>
            </p:nvSpPr>
            <p:spPr bwMode="auto">
              <a:xfrm>
                <a:off x="5367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49" name="Rectangle 191"/>
              <p:cNvSpPr>
                <a:spLocks noChangeArrowheads="1"/>
              </p:cNvSpPr>
              <p:nvPr/>
            </p:nvSpPr>
            <p:spPr bwMode="auto">
              <a:xfrm>
                <a:off x="5373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50" name="Picture 19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51" name="Rectangle 193"/>
              <p:cNvSpPr>
                <a:spLocks noChangeArrowheads="1"/>
              </p:cNvSpPr>
              <p:nvPr/>
            </p:nvSpPr>
            <p:spPr bwMode="auto">
              <a:xfrm>
                <a:off x="5373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52" name="Rectangle 194"/>
              <p:cNvSpPr>
                <a:spLocks noChangeArrowheads="1"/>
              </p:cNvSpPr>
              <p:nvPr/>
            </p:nvSpPr>
            <p:spPr bwMode="auto">
              <a:xfrm>
                <a:off x="5379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53" name="Picture 195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9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54" name="Rectangle 196"/>
              <p:cNvSpPr>
                <a:spLocks noChangeArrowheads="1"/>
              </p:cNvSpPr>
              <p:nvPr/>
            </p:nvSpPr>
            <p:spPr bwMode="auto">
              <a:xfrm>
                <a:off x="5379" y="738"/>
                <a:ext cx="5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55" name="Rectangle 197"/>
              <p:cNvSpPr>
                <a:spLocks noChangeArrowheads="1"/>
              </p:cNvSpPr>
              <p:nvPr/>
            </p:nvSpPr>
            <p:spPr bwMode="auto">
              <a:xfrm>
                <a:off x="5384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56" name="Picture 198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57" name="Rectangle 199"/>
              <p:cNvSpPr>
                <a:spLocks noChangeArrowheads="1"/>
              </p:cNvSpPr>
              <p:nvPr/>
            </p:nvSpPr>
            <p:spPr bwMode="auto">
              <a:xfrm>
                <a:off x="5384" y="738"/>
                <a:ext cx="6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58" name="Rectangle 200"/>
              <p:cNvSpPr>
                <a:spLocks noChangeArrowheads="1"/>
              </p:cNvSpPr>
              <p:nvPr/>
            </p:nvSpPr>
            <p:spPr bwMode="auto">
              <a:xfrm>
                <a:off x="5390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59" name="Picture 201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0" y="738"/>
                <a:ext cx="6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" name="Rectangle 202"/>
              <p:cNvSpPr>
                <a:spLocks noChangeArrowheads="1"/>
              </p:cNvSpPr>
              <p:nvPr/>
            </p:nvSpPr>
            <p:spPr bwMode="auto">
              <a:xfrm>
                <a:off x="5390" y="738"/>
                <a:ext cx="6" cy="2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61" name="Rectangle 203"/>
              <p:cNvSpPr>
                <a:spLocks noChangeArrowheads="1"/>
              </p:cNvSpPr>
              <p:nvPr/>
            </p:nvSpPr>
            <p:spPr bwMode="auto">
              <a:xfrm>
                <a:off x="5396" y="738"/>
                <a:ext cx="5" cy="271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pic>
            <p:nvPicPr>
              <p:cNvPr id="2562" name="Picture 204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738"/>
                <a:ext cx="5" cy="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3" name="Rectangle 7"/>
              <p:cNvSpPr>
                <a:spLocks noChangeArrowheads="1"/>
              </p:cNvSpPr>
              <p:nvPr/>
            </p:nvSpPr>
            <p:spPr bwMode="auto">
              <a:xfrm rot="16200000">
                <a:off x="-158" y="2302"/>
                <a:ext cx="747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Day of Week</a:t>
                </a:r>
                <a:endPara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48" name="Rectangle 206"/>
            <p:cNvSpPr>
              <a:spLocks noChangeArrowheads="1"/>
            </p:cNvSpPr>
            <p:nvPr/>
          </p:nvSpPr>
          <p:spPr bwMode="auto">
            <a:xfrm>
              <a:off x="5396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49" name="Rectangle 207"/>
            <p:cNvSpPr>
              <a:spLocks noChangeArrowheads="1"/>
            </p:cNvSpPr>
            <p:nvPr/>
          </p:nvSpPr>
          <p:spPr bwMode="auto">
            <a:xfrm>
              <a:off x="5401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50" name="Picture 208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1" name="Rectangle 209"/>
            <p:cNvSpPr>
              <a:spLocks noChangeArrowheads="1"/>
            </p:cNvSpPr>
            <p:nvPr/>
          </p:nvSpPr>
          <p:spPr bwMode="auto">
            <a:xfrm>
              <a:off x="5401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52" name="Rectangle 210"/>
            <p:cNvSpPr>
              <a:spLocks noChangeArrowheads="1"/>
            </p:cNvSpPr>
            <p:nvPr/>
          </p:nvSpPr>
          <p:spPr bwMode="auto">
            <a:xfrm>
              <a:off x="5407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53" name="Picture 211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" name="Rectangle 212"/>
            <p:cNvSpPr>
              <a:spLocks noChangeArrowheads="1"/>
            </p:cNvSpPr>
            <p:nvPr/>
          </p:nvSpPr>
          <p:spPr bwMode="auto">
            <a:xfrm>
              <a:off x="5407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55" name="Rectangle 213"/>
            <p:cNvSpPr>
              <a:spLocks noChangeArrowheads="1"/>
            </p:cNvSpPr>
            <p:nvPr/>
          </p:nvSpPr>
          <p:spPr bwMode="auto">
            <a:xfrm>
              <a:off x="5413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56" name="Picture 214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" name="Rectangle 215"/>
            <p:cNvSpPr>
              <a:spLocks noChangeArrowheads="1"/>
            </p:cNvSpPr>
            <p:nvPr/>
          </p:nvSpPr>
          <p:spPr bwMode="auto">
            <a:xfrm>
              <a:off x="5413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58" name="Rectangle 216"/>
            <p:cNvSpPr>
              <a:spLocks noChangeArrowheads="1"/>
            </p:cNvSpPr>
            <p:nvPr/>
          </p:nvSpPr>
          <p:spPr bwMode="auto">
            <a:xfrm>
              <a:off x="5418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59" name="Picture 217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" name="Rectangle 218"/>
            <p:cNvSpPr>
              <a:spLocks noChangeArrowheads="1"/>
            </p:cNvSpPr>
            <p:nvPr/>
          </p:nvSpPr>
          <p:spPr bwMode="auto">
            <a:xfrm>
              <a:off x="5418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61" name="Rectangle 219"/>
            <p:cNvSpPr>
              <a:spLocks noChangeArrowheads="1"/>
            </p:cNvSpPr>
            <p:nvPr/>
          </p:nvSpPr>
          <p:spPr bwMode="auto">
            <a:xfrm>
              <a:off x="5424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62" name="Picture 220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" name="Rectangle 221"/>
            <p:cNvSpPr>
              <a:spLocks noChangeArrowheads="1"/>
            </p:cNvSpPr>
            <p:nvPr/>
          </p:nvSpPr>
          <p:spPr bwMode="auto">
            <a:xfrm>
              <a:off x="5424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64" name="Rectangle 222"/>
            <p:cNvSpPr>
              <a:spLocks noChangeArrowheads="1"/>
            </p:cNvSpPr>
            <p:nvPr/>
          </p:nvSpPr>
          <p:spPr bwMode="auto">
            <a:xfrm>
              <a:off x="5430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65" name="Picture 223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6" name="Rectangle 224"/>
            <p:cNvSpPr>
              <a:spLocks noChangeArrowheads="1"/>
            </p:cNvSpPr>
            <p:nvPr/>
          </p:nvSpPr>
          <p:spPr bwMode="auto">
            <a:xfrm>
              <a:off x="5430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67" name="Rectangle 225"/>
            <p:cNvSpPr>
              <a:spLocks noChangeArrowheads="1"/>
            </p:cNvSpPr>
            <p:nvPr/>
          </p:nvSpPr>
          <p:spPr bwMode="auto">
            <a:xfrm>
              <a:off x="5435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68" name="Picture 226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9" name="Rectangle 227"/>
            <p:cNvSpPr>
              <a:spLocks noChangeArrowheads="1"/>
            </p:cNvSpPr>
            <p:nvPr/>
          </p:nvSpPr>
          <p:spPr bwMode="auto">
            <a:xfrm>
              <a:off x="5435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70" name="Rectangle 228"/>
            <p:cNvSpPr>
              <a:spLocks noChangeArrowheads="1"/>
            </p:cNvSpPr>
            <p:nvPr/>
          </p:nvSpPr>
          <p:spPr bwMode="auto">
            <a:xfrm>
              <a:off x="5441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71" name="Picture 229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2" name="Rectangle 230"/>
            <p:cNvSpPr>
              <a:spLocks noChangeArrowheads="1"/>
            </p:cNvSpPr>
            <p:nvPr/>
          </p:nvSpPr>
          <p:spPr bwMode="auto">
            <a:xfrm>
              <a:off x="5441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73" name="Rectangle 231"/>
            <p:cNvSpPr>
              <a:spLocks noChangeArrowheads="1"/>
            </p:cNvSpPr>
            <p:nvPr/>
          </p:nvSpPr>
          <p:spPr bwMode="auto">
            <a:xfrm>
              <a:off x="5447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74" name="Picture 232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Rectangle 233"/>
            <p:cNvSpPr>
              <a:spLocks noChangeArrowheads="1"/>
            </p:cNvSpPr>
            <p:nvPr/>
          </p:nvSpPr>
          <p:spPr bwMode="auto">
            <a:xfrm>
              <a:off x="5447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76" name="Rectangle 234"/>
            <p:cNvSpPr>
              <a:spLocks noChangeArrowheads="1"/>
            </p:cNvSpPr>
            <p:nvPr/>
          </p:nvSpPr>
          <p:spPr bwMode="auto">
            <a:xfrm>
              <a:off x="5452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77" name="Picture 235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8" name="Rectangle 236"/>
            <p:cNvSpPr>
              <a:spLocks noChangeArrowheads="1"/>
            </p:cNvSpPr>
            <p:nvPr/>
          </p:nvSpPr>
          <p:spPr bwMode="auto">
            <a:xfrm>
              <a:off x="5452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79" name="Rectangle 237"/>
            <p:cNvSpPr>
              <a:spLocks noChangeArrowheads="1"/>
            </p:cNvSpPr>
            <p:nvPr/>
          </p:nvSpPr>
          <p:spPr bwMode="auto">
            <a:xfrm>
              <a:off x="5458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80" name="Picture 238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1" name="Rectangle 239"/>
            <p:cNvSpPr>
              <a:spLocks noChangeArrowheads="1"/>
            </p:cNvSpPr>
            <p:nvPr/>
          </p:nvSpPr>
          <p:spPr bwMode="auto">
            <a:xfrm>
              <a:off x="5458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82" name="Rectangle 240"/>
            <p:cNvSpPr>
              <a:spLocks noChangeArrowheads="1"/>
            </p:cNvSpPr>
            <p:nvPr/>
          </p:nvSpPr>
          <p:spPr bwMode="auto">
            <a:xfrm>
              <a:off x="5464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83" name="Picture 241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4" name="Rectangle 242"/>
            <p:cNvSpPr>
              <a:spLocks noChangeArrowheads="1"/>
            </p:cNvSpPr>
            <p:nvPr/>
          </p:nvSpPr>
          <p:spPr bwMode="auto">
            <a:xfrm>
              <a:off x="5464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85" name="Rectangle 243"/>
            <p:cNvSpPr>
              <a:spLocks noChangeArrowheads="1"/>
            </p:cNvSpPr>
            <p:nvPr/>
          </p:nvSpPr>
          <p:spPr bwMode="auto">
            <a:xfrm>
              <a:off x="5469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86" name="Picture 244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7" name="Rectangle 245"/>
            <p:cNvSpPr>
              <a:spLocks noChangeArrowheads="1"/>
            </p:cNvSpPr>
            <p:nvPr/>
          </p:nvSpPr>
          <p:spPr bwMode="auto">
            <a:xfrm>
              <a:off x="5469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88" name="Rectangle 246"/>
            <p:cNvSpPr>
              <a:spLocks noChangeArrowheads="1"/>
            </p:cNvSpPr>
            <p:nvPr/>
          </p:nvSpPr>
          <p:spPr bwMode="auto">
            <a:xfrm>
              <a:off x="5475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89" name="Picture 247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0" name="Rectangle 248"/>
            <p:cNvSpPr>
              <a:spLocks noChangeArrowheads="1"/>
            </p:cNvSpPr>
            <p:nvPr/>
          </p:nvSpPr>
          <p:spPr bwMode="auto">
            <a:xfrm>
              <a:off x="5475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91" name="Rectangle 249"/>
            <p:cNvSpPr>
              <a:spLocks noChangeArrowheads="1"/>
            </p:cNvSpPr>
            <p:nvPr/>
          </p:nvSpPr>
          <p:spPr bwMode="auto">
            <a:xfrm>
              <a:off x="5481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92" name="Picture 250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3" name="Rectangle 251"/>
            <p:cNvSpPr>
              <a:spLocks noChangeArrowheads="1"/>
            </p:cNvSpPr>
            <p:nvPr/>
          </p:nvSpPr>
          <p:spPr bwMode="auto">
            <a:xfrm>
              <a:off x="5481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94" name="Rectangle 252"/>
            <p:cNvSpPr>
              <a:spLocks noChangeArrowheads="1"/>
            </p:cNvSpPr>
            <p:nvPr/>
          </p:nvSpPr>
          <p:spPr bwMode="auto">
            <a:xfrm>
              <a:off x="5487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95" name="Picture 253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6" name="Rectangle 254"/>
            <p:cNvSpPr>
              <a:spLocks noChangeArrowheads="1"/>
            </p:cNvSpPr>
            <p:nvPr/>
          </p:nvSpPr>
          <p:spPr bwMode="auto">
            <a:xfrm>
              <a:off x="5487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97" name="Rectangle 255"/>
            <p:cNvSpPr>
              <a:spLocks noChangeArrowheads="1"/>
            </p:cNvSpPr>
            <p:nvPr/>
          </p:nvSpPr>
          <p:spPr bwMode="auto">
            <a:xfrm>
              <a:off x="5492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298" name="Picture 256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9" name="Rectangle 257"/>
            <p:cNvSpPr>
              <a:spLocks noChangeArrowheads="1"/>
            </p:cNvSpPr>
            <p:nvPr/>
          </p:nvSpPr>
          <p:spPr bwMode="auto">
            <a:xfrm>
              <a:off x="5492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00" name="Rectangle 258"/>
            <p:cNvSpPr>
              <a:spLocks noChangeArrowheads="1"/>
            </p:cNvSpPr>
            <p:nvPr/>
          </p:nvSpPr>
          <p:spPr bwMode="auto">
            <a:xfrm>
              <a:off x="5498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01" name="Picture 259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2" name="Rectangle 260"/>
            <p:cNvSpPr>
              <a:spLocks noChangeArrowheads="1"/>
            </p:cNvSpPr>
            <p:nvPr/>
          </p:nvSpPr>
          <p:spPr bwMode="auto">
            <a:xfrm>
              <a:off x="5498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03" name="Rectangle 261"/>
            <p:cNvSpPr>
              <a:spLocks noChangeArrowheads="1"/>
            </p:cNvSpPr>
            <p:nvPr/>
          </p:nvSpPr>
          <p:spPr bwMode="auto">
            <a:xfrm>
              <a:off x="5504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04" name="Picture 262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5" name="Rectangle 263"/>
            <p:cNvSpPr>
              <a:spLocks noChangeArrowheads="1"/>
            </p:cNvSpPr>
            <p:nvPr/>
          </p:nvSpPr>
          <p:spPr bwMode="auto">
            <a:xfrm>
              <a:off x="5504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06" name="Rectangle 264"/>
            <p:cNvSpPr>
              <a:spLocks noChangeArrowheads="1"/>
            </p:cNvSpPr>
            <p:nvPr/>
          </p:nvSpPr>
          <p:spPr bwMode="auto">
            <a:xfrm>
              <a:off x="5509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07" name="Picture 265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Rectangle 266"/>
            <p:cNvSpPr>
              <a:spLocks noChangeArrowheads="1"/>
            </p:cNvSpPr>
            <p:nvPr/>
          </p:nvSpPr>
          <p:spPr bwMode="auto">
            <a:xfrm>
              <a:off x="5509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09" name="Rectangle 267"/>
            <p:cNvSpPr>
              <a:spLocks noChangeArrowheads="1"/>
            </p:cNvSpPr>
            <p:nvPr/>
          </p:nvSpPr>
          <p:spPr bwMode="auto">
            <a:xfrm>
              <a:off x="5515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10" name="Picture 268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1" name="Rectangle 269"/>
            <p:cNvSpPr>
              <a:spLocks noChangeArrowheads="1"/>
            </p:cNvSpPr>
            <p:nvPr/>
          </p:nvSpPr>
          <p:spPr bwMode="auto">
            <a:xfrm>
              <a:off x="5515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12" name="Rectangle 270"/>
            <p:cNvSpPr>
              <a:spLocks noChangeArrowheads="1"/>
            </p:cNvSpPr>
            <p:nvPr/>
          </p:nvSpPr>
          <p:spPr bwMode="auto">
            <a:xfrm>
              <a:off x="5521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13" name="Picture 271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4" name="Rectangle 272"/>
            <p:cNvSpPr>
              <a:spLocks noChangeArrowheads="1"/>
            </p:cNvSpPr>
            <p:nvPr/>
          </p:nvSpPr>
          <p:spPr bwMode="auto">
            <a:xfrm>
              <a:off x="5521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15" name="Rectangle 273"/>
            <p:cNvSpPr>
              <a:spLocks noChangeArrowheads="1"/>
            </p:cNvSpPr>
            <p:nvPr/>
          </p:nvSpPr>
          <p:spPr bwMode="auto">
            <a:xfrm>
              <a:off x="5526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16" name="Picture 274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7" name="Rectangle 275"/>
            <p:cNvSpPr>
              <a:spLocks noChangeArrowheads="1"/>
            </p:cNvSpPr>
            <p:nvPr/>
          </p:nvSpPr>
          <p:spPr bwMode="auto">
            <a:xfrm>
              <a:off x="5526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18" name="Rectangle 276"/>
            <p:cNvSpPr>
              <a:spLocks noChangeArrowheads="1"/>
            </p:cNvSpPr>
            <p:nvPr/>
          </p:nvSpPr>
          <p:spPr bwMode="auto">
            <a:xfrm>
              <a:off x="5532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19" name="Picture 277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0" name="Rectangle 278"/>
            <p:cNvSpPr>
              <a:spLocks noChangeArrowheads="1"/>
            </p:cNvSpPr>
            <p:nvPr/>
          </p:nvSpPr>
          <p:spPr bwMode="auto">
            <a:xfrm>
              <a:off x="5532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21" name="Rectangle 279"/>
            <p:cNvSpPr>
              <a:spLocks noChangeArrowheads="1"/>
            </p:cNvSpPr>
            <p:nvPr/>
          </p:nvSpPr>
          <p:spPr bwMode="auto">
            <a:xfrm>
              <a:off x="5538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22" name="Picture 280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3" name="Rectangle 281"/>
            <p:cNvSpPr>
              <a:spLocks noChangeArrowheads="1"/>
            </p:cNvSpPr>
            <p:nvPr/>
          </p:nvSpPr>
          <p:spPr bwMode="auto">
            <a:xfrm>
              <a:off x="5538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24" name="Rectangle 282"/>
            <p:cNvSpPr>
              <a:spLocks noChangeArrowheads="1"/>
            </p:cNvSpPr>
            <p:nvPr/>
          </p:nvSpPr>
          <p:spPr bwMode="auto">
            <a:xfrm>
              <a:off x="5543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25" name="Picture 283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6" name="Rectangle 284"/>
            <p:cNvSpPr>
              <a:spLocks noChangeArrowheads="1"/>
            </p:cNvSpPr>
            <p:nvPr/>
          </p:nvSpPr>
          <p:spPr bwMode="auto">
            <a:xfrm>
              <a:off x="5543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27" name="Rectangle 285"/>
            <p:cNvSpPr>
              <a:spLocks noChangeArrowheads="1"/>
            </p:cNvSpPr>
            <p:nvPr/>
          </p:nvSpPr>
          <p:spPr bwMode="auto">
            <a:xfrm>
              <a:off x="5549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28" name="Picture 286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9" name="Rectangle 287"/>
            <p:cNvSpPr>
              <a:spLocks noChangeArrowheads="1"/>
            </p:cNvSpPr>
            <p:nvPr/>
          </p:nvSpPr>
          <p:spPr bwMode="auto">
            <a:xfrm>
              <a:off x="5549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30" name="Rectangle 288"/>
            <p:cNvSpPr>
              <a:spLocks noChangeArrowheads="1"/>
            </p:cNvSpPr>
            <p:nvPr/>
          </p:nvSpPr>
          <p:spPr bwMode="auto">
            <a:xfrm>
              <a:off x="5555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31" name="Picture 289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2" name="Rectangle 290"/>
            <p:cNvSpPr>
              <a:spLocks noChangeArrowheads="1"/>
            </p:cNvSpPr>
            <p:nvPr/>
          </p:nvSpPr>
          <p:spPr bwMode="auto">
            <a:xfrm>
              <a:off x="5555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33" name="Rectangle 291"/>
            <p:cNvSpPr>
              <a:spLocks noChangeArrowheads="1"/>
            </p:cNvSpPr>
            <p:nvPr/>
          </p:nvSpPr>
          <p:spPr bwMode="auto">
            <a:xfrm>
              <a:off x="5560" y="738"/>
              <a:ext cx="6" cy="27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34" name="Picture 292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5" name="Rectangle 293"/>
            <p:cNvSpPr>
              <a:spLocks noChangeArrowheads="1"/>
            </p:cNvSpPr>
            <p:nvPr/>
          </p:nvSpPr>
          <p:spPr bwMode="auto">
            <a:xfrm>
              <a:off x="5560" y="738"/>
              <a:ext cx="6" cy="27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36" name="Rectangle 294"/>
            <p:cNvSpPr>
              <a:spLocks noChangeArrowheads="1"/>
            </p:cNvSpPr>
            <p:nvPr/>
          </p:nvSpPr>
          <p:spPr bwMode="auto">
            <a:xfrm>
              <a:off x="5566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37" name="Picture 295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" y="738"/>
              <a:ext cx="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8" name="Rectangle 296"/>
            <p:cNvSpPr>
              <a:spLocks noChangeArrowheads="1"/>
            </p:cNvSpPr>
            <p:nvPr/>
          </p:nvSpPr>
          <p:spPr bwMode="auto">
            <a:xfrm>
              <a:off x="5566" y="738"/>
              <a:ext cx="6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39" name="Rectangle 297"/>
            <p:cNvSpPr>
              <a:spLocks noChangeArrowheads="1"/>
            </p:cNvSpPr>
            <p:nvPr/>
          </p:nvSpPr>
          <p:spPr bwMode="auto">
            <a:xfrm>
              <a:off x="5572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pic>
          <p:nvPicPr>
            <p:cNvPr id="2340" name="Picture 298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" y="738"/>
              <a:ext cx="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Rectangle 299"/>
            <p:cNvSpPr>
              <a:spLocks noChangeArrowheads="1"/>
            </p:cNvSpPr>
            <p:nvPr/>
          </p:nvSpPr>
          <p:spPr bwMode="auto">
            <a:xfrm>
              <a:off x="5572" y="738"/>
              <a:ext cx="5" cy="271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42" name="Rectangle 300"/>
            <p:cNvSpPr>
              <a:spLocks noChangeArrowheads="1"/>
            </p:cNvSpPr>
            <p:nvPr/>
          </p:nvSpPr>
          <p:spPr bwMode="auto">
            <a:xfrm>
              <a:off x="5225" y="888"/>
              <a:ext cx="97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43" name="Rectangle 301"/>
            <p:cNvSpPr>
              <a:spLocks noChangeArrowheads="1"/>
            </p:cNvSpPr>
            <p:nvPr/>
          </p:nvSpPr>
          <p:spPr bwMode="auto">
            <a:xfrm>
              <a:off x="5237" y="891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4" name="Rectangle 302"/>
            <p:cNvSpPr>
              <a:spLocks noChangeArrowheads="1"/>
            </p:cNvSpPr>
            <p:nvPr/>
          </p:nvSpPr>
          <p:spPr bwMode="auto">
            <a:xfrm>
              <a:off x="4782" y="1277"/>
              <a:ext cx="62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45" name="Rectangle 303"/>
            <p:cNvSpPr>
              <a:spLocks noChangeArrowheads="1"/>
            </p:cNvSpPr>
            <p:nvPr/>
          </p:nvSpPr>
          <p:spPr bwMode="auto">
            <a:xfrm>
              <a:off x="4794" y="1282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6" name="Rectangle 304"/>
            <p:cNvSpPr>
              <a:spLocks noChangeArrowheads="1"/>
            </p:cNvSpPr>
            <p:nvPr/>
          </p:nvSpPr>
          <p:spPr bwMode="auto">
            <a:xfrm>
              <a:off x="4340" y="1665"/>
              <a:ext cx="62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47" name="Rectangle 305"/>
            <p:cNvSpPr>
              <a:spLocks noChangeArrowheads="1"/>
            </p:cNvSpPr>
            <p:nvPr/>
          </p:nvSpPr>
          <p:spPr bwMode="auto">
            <a:xfrm>
              <a:off x="4352" y="1668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8" name="Rectangle 306"/>
            <p:cNvSpPr>
              <a:spLocks noChangeArrowheads="1"/>
            </p:cNvSpPr>
            <p:nvPr/>
          </p:nvSpPr>
          <p:spPr bwMode="auto">
            <a:xfrm>
              <a:off x="3455" y="2051"/>
              <a:ext cx="62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49" name="Rectangle 307"/>
            <p:cNvSpPr>
              <a:spLocks noChangeArrowheads="1"/>
            </p:cNvSpPr>
            <p:nvPr/>
          </p:nvSpPr>
          <p:spPr bwMode="auto">
            <a:xfrm>
              <a:off x="3467" y="2054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0" name="Rectangle 308"/>
            <p:cNvSpPr>
              <a:spLocks noChangeArrowheads="1"/>
            </p:cNvSpPr>
            <p:nvPr/>
          </p:nvSpPr>
          <p:spPr bwMode="auto">
            <a:xfrm>
              <a:off x="3455" y="2437"/>
              <a:ext cx="62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51" name="Rectangle 309"/>
            <p:cNvSpPr>
              <a:spLocks noChangeArrowheads="1"/>
            </p:cNvSpPr>
            <p:nvPr/>
          </p:nvSpPr>
          <p:spPr bwMode="auto">
            <a:xfrm>
              <a:off x="3467" y="2439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2" name="Rectangle 310"/>
            <p:cNvSpPr>
              <a:spLocks noChangeArrowheads="1"/>
            </p:cNvSpPr>
            <p:nvPr/>
          </p:nvSpPr>
          <p:spPr bwMode="auto">
            <a:xfrm>
              <a:off x="2575" y="2825"/>
              <a:ext cx="62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53" name="Rectangle 311"/>
            <p:cNvSpPr>
              <a:spLocks noChangeArrowheads="1"/>
            </p:cNvSpPr>
            <p:nvPr/>
          </p:nvSpPr>
          <p:spPr bwMode="auto">
            <a:xfrm>
              <a:off x="2588" y="2831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4" name="Rectangle 312"/>
            <p:cNvSpPr>
              <a:spLocks noChangeArrowheads="1"/>
            </p:cNvSpPr>
            <p:nvPr/>
          </p:nvSpPr>
          <p:spPr bwMode="auto">
            <a:xfrm>
              <a:off x="1691" y="3214"/>
              <a:ext cx="62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55" name="Rectangle 313"/>
            <p:cNvSpPr>
              <a:spLocks noChangeArrowheads="1"/>
            </p:cNvSpPr>
            <p:nvPr/>
          </p:nvSpPr>
          <p:spPr bwMode="auto">
            <a:xfrm>
              <a:off x="1703" y="3216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6" name="Rectangle 314"/>
            <p:cNvSpPr>
              <a:spLocks noChangeArrowheads="1"/>
            </p:cNvSpPr>
            <p:nvPr/>
          </p:nvSpPr>
          <p:spPr bwMode="auto">
            <a:xfrm>
              <a:off x="2316" y="896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7" name="Rectangle 315"/>
            <p:cNvSpPr>
              <a:spLocks noChangeArrowheads="1"/>
            </p:cNvSpPr>
            <p:nvPr/>
          </p:nvSpPr>
          <p:spPr bwMode="auto">
            <a:xfrm>
              <a:off x="4522" y="896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8" name="Rectangle 316"/>
            <p:cNvSpPr>
              <a:spLocks noChangeArrowheads="1"/>
            </p:cNvSpPr>
            <p:nvPr/>
          </p:nvSpPr>
          <p:spPr bwMode="auto">
            <a:xfrm>
              <a:off x="1873" y="1288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9" name="Rectangle 317"/>
            <p:cNvSpPr>
              <a:spLocks noChangeArrowheads="1"/>
            </p:cNvSpPr>
            <p:nvPr/>
          </p:nvSpPr>
          <p:spPr bwMode="auto">
            <a:xfrm>
              <a:off x="3858" y="1288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0" name="Rectangle 318"/>
            <p:cNvSpPr>
              <a:spLocks noChangeArrowheads="1"/>
            </p:cNvSpPr>
            <p:nvPr/>
          </p:nvSpPr>
          <p:spPr bwMode="auto">
            <a:xfrm>
              <a:off x="1431" y="1674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1" name="Rectangle 319"/>
            <p:cNvSpPr>
              <a:spLocks noChangeArrowheads="1"/>
            </p:cNvSpPr>
            <p:nvPr/>
          </p:nvSpPr>
          <p:spPr bwMode="auto">
            <a:xfrm>
              <a:off x="2537" y="1674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2" name="Rectangle 320"/>
            <p:cNvSpPr>
              <a:spLocks noChangeArrowheads="1"/>
            </p:cNvSpPr>
            <p:nvPr/>
          </p:nvSpPr>
          <p:spPr bwMode="auto">
            <a:xfrm>
              <a:off x="3637" y="1674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3" name="Rectangle 321"/>
            <p:cNvSpPr>
              <a:spLocks noChangeArrowheads="1"/>
            </p:cNvSpPr>
            <p:nvPr/>
          </p:nvSpPr>
          <p:spPr bwMode="auto">
            <a:xfrm>
              <a:off x="1431" y="2059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4" name="Rectangle 322"/>
            <p:cNvSpPr>
              <a:spLocks noChangeArrowheads="1"/>
            </p:cNvSpPr>
            <p:nvPr/>
          </p:nvSpPr>
          <p:spPr bwMode="auto">
            <a:xfrm>
              <a:off x="2537" y="2059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5" name="Rectangle 323"/>
            <p:cNvSpPr>
              <a:spLocks noChangeArrowheads="1"/>
            </p:cNvSpPr>
            <p:nvPr/>
          </p:nvSpPr>
          <p:spPr bwMode="auto">
            <a:xfrm>
              <a:off x="3195" y="2059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6" name="Rectangle 324"/>
            <p:cNvSpPr>
              <a:spLocks noChangeArrowheads="1"/>
            </p:cNvSpPr>
            <p:nvPr/>
          </p:nvSpPr>
          <p:spPr bwMode="auto">
            <a:xfrm>
              <a:off x="1873" y="2445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7" name="Rectangle 325"/>
            <p:cNvSpPr>
              <a:spLocks noChangeArrowheads="1"/>
            </p:cNvSpPr>
            <p:nvPr/>
          </p:nvSpPr>
          <p:spPr bwMode="auto">
            <a:xfrm>
              <a:off x="3195" y="2445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8" name="Rectangle 326"/>
            <p:cNvSpPr>
              <a:spLocks noChangeArrowheads="1"/>
            </p:cNvSpPr>
            <p:nvPr/>
          </p:nvSpPr>
          <p:spPr bwMode="auto">
            <a:xfrm>
              <a:off x="1431" y="2836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9" name="Rectangle 327"/>
            <p:cNvSpPr>
              <a:spLocks noChangeArrowheads="1"/>
            </p:cNvSpPr>
            <p:nvPr/>
          </p:nvSpPr>
          <p:spPr bwMode="auto">
            <a:xfrm>
              <a:off x="2316" y="2836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0" name="Rectangle 328"/>
            <p:cNvSpPr>
              <a:spLocks noChangeArrowheads="1"/>
            </p:cNvSpPr>
            <p:nvPr/>
          </p:nvSpPr>
          <p:spPr bwMode="auto">
            <a:xfrm>
              <a:off x="1209" y="3222"/>
              <a:ext cx="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564" name="Picture 2563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867524" y="2347294"/>
            <a:ext cx="927259" cy="10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" y="244380"/>
            <a:ext cx="8607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chemeClr val="accent1">
                    <a:lumMod val="75000"/>
                  </a:schemeClr>
                </a:solidFill>
              </a:rPr>
              <a:t>Class 3 accidents with pedestrians….focusing on a specific cohort of claims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199530"/>
            <a:ext cx="9125333" cy="2412558"/>
            <a:chOff x="49237" y="714193"/>
            <a:chExt cx="9125333" cy="241255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F0461EA6-93F8-4974-AA31-A76B4300ECF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9237" y="714193"/>
            <a:ext cx="3068380" cy="2412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86378F89-8A27-4123-B9D0-7FBB15627D4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06191" y="714193"/>
            <a:ext cx="3068379" cy="2412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80170C45-8AC1-4190-A8FB-1AE925B14B8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037811" y="714193"/>
            <a:ext cx="3068380" cy="2412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26609" y="3960055"/>
            <a:ext cx="814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Helping taxi drivers reduce incidence of crashes with pedestrians will improve safety outcomes</a:t>
            </a:r>
          </a:p>
        </p:txBody>
      </p:sp>
    </p:spTree>
    <p:extLst>
      <p:ext uri="{BB962C8B-B14F-4D97-AF65-F5344CB8AC3E}">
        <p14:creationId xmlns:p14="http://schemas.microsoft.com/office/powerpoint/2010/main" val="787557561"/>
      </p:ext>
    </p:extLst>
  </p:cSld>
  <p:clrMapOvr>
    <a:masterClrMapping/>
  </p:clrMapOvr>
</p:sld>
</file>

<file path=ppt/theme/theme1.xml><?xml version="1.0" encoding="utf-8"?>
<a:theme xmlns:a="http://schemas.openxmlformats.org/drawingml/2006/main" name="QT Template 2015">
  <a:themeElements>
    <a:clrScheme name="QT - Grey Mono">
      <a:dk1>
        <a:sysClr val="windowText" lastClr="000000"/>
      </a:dk1>
      <a:lt1>
        <a:sysClr val="window" lastClr="FFFFFF"/>
      </a:lt1>
      <a:dk2>
        <a:srgbClr val="4A4F55"/>
      </a:dk2>
      <a:lt2>
        <a:srgbClr val="9A9D9D"/>
      </a:lt2>
      <a:accent1>
        <a:srgbClr val="4A4F55"/>
      </a:accent1>
      <a:accent2>
        <a:srgbClr val="9A9D9D"/>
      </a:accent2>
      <a:accent3>
        <a:srgbClr val="64666B"/>
      </a:accent3>
      <a:accent4>
        <a:srgbClr val="C6C6C8"/>
      </a:accent4>
      <a:accent5>
        <a:srgbClr val="7D7F82"/>
      </a:accent5>
      <a:accent6>
        <a:srgbClr val="E3E3E3"/>
      </a:accent6>
      <a:hlink>
        <a:srgbClr val="64666B"/>
      </a:hlink>
      <a:folHlink>
        <a:srgbClr val="64666B"/>
      </a:folHlink>
    </a:clrScheme>
    <a:fontScheme name="Q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TT Document" ma:contentTypeID="0x010100C7BD08439FA548A39DD6F4EEA9A4DD920028A0CA45A385418C914557FFC286F13E00A757C33B6D99A74F9B92A103046E692F" ma:contentTypeVersion="11" ma:contentTypeDescription="QTT document content type to be used in active sites" ma:contentTypeScope="" ma:versionID="f5ff6f893057ba80e571d3065c4cc5ed">
  <xsd:schema xmlns:xsd="http://www.w3.org/2001/XMLSchema" xmlns:xs="http://www.w3.org/2001/XMLSchema" xmlns:p="http://schemas.microsoft.com/office/2006/metadata/properties" xmlns:ns2="http://schemas.microsoft.com/Sharepoint/v3" xmlns:ns3="63b8d394-3260-438f-af49-2810281aa328" xmlns:ns4="ebb10907-da8f-4d7c-ba06-cff320da9892" targetNamespace="http://schemas.microsoft.com/office/2006/metadata/properties" ma:root="true" ma:fieldsID="6035a8bc050988838ae50c0112cea8d5" ns2:_="" ns3:_="" ns4:_="">
    <xsd:import namespace="http://schemas.microsoft.com/Sharepoint/v3"/>
    <xsd:import namespace="63b8d394-3260-438f-af49-2810281aa328"/>
    <xsd:import namespace="ebb10907-da8f-4d7c-ba06-cff320da9892"/>
    <xsd:element name="properties">
      <xsd:complexType>
        <xsd:sequence>
          <xsd:element name="documentManagement">
            <xsd:complexType>
              <xsd:all>
                <xsd:element ref="ns2:Nexus_MetadataSummary" minOccurs="0"/>
                <xsd:element ref="ns3:Nexus_ReadOnly" minOccurs="0"/>
                <xsd:element ref="ns3:Nexus_Record" minOccurs="0"/>
                <xsd:element ref="ns3:Nexus_SecurityClassification"/>
                <xsd:element ref="ns3:_dlc_DocId" minOccurs="0"/>
                <xsd:element ref="ns3:_dlc_DocIdUrl" minOccurs="0"/>
                <xsd:element ref="ns3:_dlc_DocIdPersistId" minOccurs="0"/>
                <xsd:element ref="ns4:Category" minOccurs="0"/>
                <xsd:element ref="ns3:Calendar_x0020_year" minOccurs="0"/>
                <xsd:element ref="ns3:Business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exus_MetadataSummary" ma:index="8" nillable="true" ma:displayName="Metadata summary" ma:internalName="Nexus_Metadata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8d394-3260-438f-af49-2810281aa328" elementFormDefault="qualified">
    <xsd:import namespace="http://schemas.microsoft.com/office/2006/documentManagement/types"/>
    <xsd:import namespace="http://schemas.microsoft.com/office/infopath/2007/PartnerControls"/>
    <xsd:element name="Nexus_ReadOnly" ma:index="9" nillable="true" ma:displayName="Read only" ma:internalName="Nexus_ReadOnly">
      <xsd:simpleType>
        <xsd:restriction base="dms:Text">
          <xsd:maxLength value="255"/>
        </xsd:restriction>
      </xsd:simpleType>
    </xsd:element>
    <xsd:element name="Nexus_Record" ma:index="10" nillable="true" ma:displayName="Record" ma:internalName="Nexus_Record">
      <xsd:simpleType>
        <xsd:restriction base="dms:Text">
          <xsd:maxLength value="255"/>
        </xsd:restriction>
      </xsd:simpleType>
    </xsd:element>
    <xsd:element name="Nexus_SecurityClassification" ma:index="11" ma:displayName="Security classification" ma:default="UNCLASSIFIED" ma:description="Assessment of the requirements for confidentiality, availability and integrity of an asset." ma:format="Dropdown" ma:internalName="Nexus_SecurityClassification">
      <xsd:simpleType>
        <xsd:restriction base="dms:Choice">
          <xsd:enumeration value="UNCLASSIFIED"/>
          <xsd:enumeration value="IN CONFIDENCE"/>
          <xsd:enumeration value="PROTECTED"/>
          <xsd:enumeration value="HIGHLY PROTECTED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alendar_x0020_year" ma:index="16" nillable="true" ma:displayName="Calendar year" ma:format="Dropdown" ma:internalName="Calendar_x0020_year">
      <xsd:simpleType>
        <xsd:restriction base="dms:Choice"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Business_x0020_area" ma:index="17" nillable="true" ma:displayName="Business area" ma:format="Dropdown" ma:internalName="Business_x0020_area">
      <xsd:simpleType>
        <xsd:restriction base="dms:Choice">
          <xsd:enumeration value="MAIC"/>
          <xsd:enumeration value="ND"/>
          <xsd:enumeration value="FAI"/>
          <xsd:enumeration value="QGIF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10907-da8f-4d7c-ba06-cff320da9892" elementFormDefault="qualified">
    <xsd:import namespace="http://schemas.microsoft.com/office/2006/documentManagement/types"/>
    <xsd:import namespace="http://schemas.microsoft.com/office/infopath/2007/PartnerControls"/>
    <xsd:element name="Category" ma:index="15" nillable="true" ma:displayName="Category" ma:format="Dropdown" ma:internalName="Category">
      <xsd:simpleType>
        <xsd:restriction base="dms:Choice">
          <xsd:enumeration value="Campaigns"/>
          <xsd:enumeration value="Communication plans"/>
          <xsd:enumeration value="Consultation Manager"/>
          <xsd:enumeration value="Design work"/>
          <xsd:enumeration value="Government Advertising and Communication Committee"/>
          <xsd:enumeration value="Guidelines"/>
          <xsd:enumeration value="Induction"/>
          <xsd:enumeration value="Internal communication"/>
          <xsd:enumeration value="Media"/>
          <xsd:enumeration value="Nexus Articles"/>
          <xsd:enumeration value="Other"/>
          <xsd:enumeration value="Presentations"/>
          <xsd:enumeration value="Publications"/>
          <xsd:enumeration value="Research"/>
          <xsd:enumeration value="Research report"/>
          <xsd:enumeration value="Service delivery statement"/>
          <xsd:enumeration value="Sponsorship opportunities"/>
          <xsd:enumeration value="Stakeholder analysis"/>
          <xsd:enumeration value="StratComms produce"/>
          <xsd:enumeration value="Surveys"/>
          <xsd:enumeration value="Twitter"/>
          <xsd:enumeration value="Video"/>
          <xsd:enumeration value="Web"/>
          <xsd:enumeration value="Wirefram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us_Record xmlns="63b8d394-3260-438f-af49-2810281aa328" xsi:nil="true"/>
    <Nexus_SecurityClassification xmlns="63b8d394-3260-438f-af49-2810281aa328">UNCLASSIFIED</Nexus_SecurityClassification>
    <Business_x0020_area xmlns="63b8d394-3260-438f-af49-2810281aa328">All</Business_x0020_area>
    <Nexus_ReadOnly xmlns="63b8d394-3260-438f-af49-2810281aa328" xsi:nil="true"/>
    <Category xmlns="ebb10907-da8f-4d7c-ba06-cff320da9892">Presentations</Category>
    <Calendar_x0020_year xmlns="63b8d394-3260-438f-af49-2810281aa328">2018</Calendar_x0020_year>
    <Nexus_MetadataSummary xmlns="http://schemas.microsoft.com/Sharepoint/v3" xsi:nil="true"/>
    <_dlc_DocId xmlns="63b8d394-3260-438f-af49-2810281aa328">TEAMINSC-83-466</_dlc_DocId>
    <_dlc_DocIdUrl xmlns="63b8d394-3260-438f-af49-2810281aa328">
      <Url>https://nexus.treasury.qld.gov.au/team/cg-ic/administration/_layouts/15/DocIdRedir.aspx?ID=TEAMINSC-83-466</Url>
      <Description>TEAMINSC-83-466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2A362-D3D8-42B3-AA26-B9D4280A105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2065CE4-C287-4A83-A89C-6F95BD80D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b8d394-3260-438f-af49-2810281aa328"/>
    <ds:schemaRef ds:uri="ebb10907-da8f-4d7c-ba06-cff320da9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2C5948-606E-4577-9434-95045FACFB81}">
  <ds:schemaRefs>
    <ds:schemaRef ds:uri="http://purl.org/dc/elements/1.1/"/>
    <ds:schemaRef ds:uri="63b8d394-3260-438f-af49-2810281aa328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bb10907-da8f-4d7c-ba06-cff320da989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8BA2613-CFA8-45F4-8DCD-F8D17F728A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943</Words>
  <Application>Microsoft Office PowerPoint</Application>
  <PresentationFormat>On-screen Show (16:10)</PresentationFormat>
  <Paragraphs>270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QT Template 2015</vt:lpstr>
      <vt:lpstr>Office Theme</vt:lpstr>
      <vt:lpstr>PowerPoint Presentation</vt:lpstr>
      <vt:lpstr>Presentation Overview</vt:lpstr>
      <vt:lpstr>PowerPoint Presentation</vt:lpstr>
      <vt:lpstr> Taxi premiums nationally…..</vt:lpstr>
      <vt:lpstr>Queensland CTP premium – a positive story</vt:lpstr>
      <vt:lpstr>PowerPoint Presentation</vt:lpstr>
      <vt:lpstr>PowerPoint Presentation</vt:lpstr>
      <vt:lpstr>PowerPoint Presentation</vt:lpstr>
      <vt:lpstr>PowerPoint Presentation</vt:lpstr>
      <vt:lpstr>Actions to support improved road safety outcomes for taxis…</vt:lpstr>
      <vt:lpstr>PowerPoint Presentation</vt:lpstr>
      <vt:lpstr>PowerPoint Presentation</vt:lpstr>
      <vt:lpstr>Alternative models: Roll Class 3 into Class 1</vt:lpstr>
      <vt:lpstr>Alternative models: Risk based system</vt:lpstr>
      <vt:lpstr>PowerPoint Presentation</vt:lpstr>
      <vt:lpstr> Ride-booking premiums nationally </vt:lpstr>
      <vt:lpstr> Ride-booking – growth since Class 26 inception 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Forgan</dc:creator>
  <cp:lastModifiedBy>Sophie Lee</cp:lastModifiedBy>
  <cp:revision>146</cp:revision>
  <cp:lastPrinted>2018-09-10T22:52:11Z</cp:lastPrinted>
  <dcterms:modified xsi:type="dcterms:W3CDTF">2018-09-12T03:56:44Z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0x010100C7BD08439FA548A39DD6F4EEA9A4DD920028A0CA45A385418C914557FFC286F13E00A757C33B6D99A74F9B92A103046E692F</vt:lpwstr>
  </property>
  <property fmtid="{D5CDD505-2E9C-101B-9397-08002B2CF9AE}" pid="3" name="_dlc_DocIdItemGuid">
    <vt:lpwstr>412dedc3-d4ff-4e8f-acc2-33d3ba208981</vt:lpwstr>
  </property>
  <property fmtid="{D5CDD505-2E9C-101B-9397-08002B2CF9AE}" pid="4" name="RecordPoint_WorkflowType">
    <vt:lpwstr>ActiveSubmitStub</vt:lpwstr>
  </property>
  <property fmtid="{D5CDD505-2E9C-101B-9397-08002B2CF9AE}" pid="5" name="RecordPoint_ActiveItemSiteId">
    <vt:lpwstr>{090d7e5d-f1a1-4558-a757-f77e1ee54d98}</vt:lpwstr>
  </property>
  <property fmtid="{D5CDD505-2E9C-101B-9397-08002B2CF9AE}" pid="6" name="RecordPoint_ActiveItemListId">
    <vt:lpwstr>{ebb10907-da8f-4d7c-ba06-cff320da9892}</vt:lpwstr>
  </property>
  <property fmtid="{D5CDD505-2E9C-101B-9397-08002B2CF9AE}" pid="7" name="RecordPoint_ActiveItemUniqueId">
    <vt:lpwstr>{412dedc3-d4ff-4e8f-acc2-33d3ba208981}</vt:lpwstr>
  </property>
  <property fmtid="{D5CDD505-2E9C-101B-9397-08002B2CF9AE}" pid="8" name="RecordPoint_ActiveItemWebId">
    <vt:lpwstr>{8b8e0037-6907-4867-8e76-94e68f2977a4}</vt:lpwstr>
  </property>
  <property fmtid="{D5CDD505-2E9C-101B-9397-08002B2CF9AE}" pid="9" name="RecordPoint_RecordNumberSubmitted">
    <vt:lpwstr>R0000945432</vt:lpwstr>
  </property>
  <property fmtid="{D5CDD505-2E9C-101B-9397-08002B2CF9AE}" pid="10" name="RecordPoint_SubmissionCompleted">
    <vt:lpwstr>2018-09-11T20:41:15.1720426+10:00</vt:lpwstr>
  </property>
  <property fmtid="{D5CDD505-2E9C-101B-9397-08002B2CF9AE}" pid="11" name="RecordPoint_SubmissionDate">
    <vt:lpwstr/>
  </property>
  <property fmtid="{D5CDD505-2E9C-101B-9397-08002B2CF9AE}" pid="12" name="RecordPoint_ActiveItemMoved">
    <vt:lpwstr/>
  </property>
  <property fmtid="{D5CDD505-2E9C-101B-9397-08002B2CF9AE}" pid="13" name="RecordPoint_RecordFormat">
    <vt:lpwstr/>
  </property>
</Properties>
</file>